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dirty="0" smtClean="0"/>
                      <a:t>5 ALUNNI; </a:t>
                    </a:r>
                    <a:r>
                      <a:rPr lang="en-US" sz="2000" b="1" dirty="0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b="1" dirty="0" smtClean="0"/>
                      <a:t>7 ALUNNI; </a:t>
                    </a:r>
                    <a:r>
                      <a:rPr lang="en-US" sz="2000" b="1" dirty="0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601235128463987"/>
                  <c:y val="0.16702538515756901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5 ALUNNI; </a:t>
                    </a:r>
                    <a:r>
                      <a:rPr lang="en-US" sz="2000" b="1" dirty="0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'[modelli_prove finali sez C.xlsx]modello primaria'!$V$10:$V$16</c:f>
              <c:strCache>
                <c:ptCount val="7"/>
                <c:pt idx="0">
                  <c:v>N. ALUNNI MEDIA  10</c:v>
                </c:pt>
                <c:pt idx="1">
                  <c:v>N. ALUNNI MEDIA  9</c:v>
                </c:pt>
                <c:pt idx="2">
                  <c:v>N. ALUNNI MEDIA  8</c:v>
                </c:pt>
                <c:pt idx="3">
                  <c:v>N. ALUNNI MEDIA  7</c:v>
                </c:pt>
                <c:pt idx="4">
                  <c:v>N. ALUNNI MEDIA  6</c:v>
                </c:pt>
                <c:pt idx="5">
                  <c:v>N. ALUNNI MEDIA  5</c:v>
                </c:pt>
                <c:pt idx="6">
                  <c:v>N. ALUNNI MEDIA  4</c:v>
                </c:pt>
              </c:strCache>
            </c:strRef>
          </c:cat>
          <c:val>
            <c:numRef>
              <c:f>'[modelli_prove finali sez C.xlsx]modello primaria'!$W$10:$W$16</c:f>
              <c:numCache>
                <c:formatCode>0</c:formatCode>
                <c:ptCount val="7"/>
                <c:pt idx="0">
                  <c:v>5</c:v>
                </c:pt>
                <c:pt idx="1">
                  <c:v>7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1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43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86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588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81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68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31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02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28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36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44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4B99D-9E86-4FAF-8333-07B41CCB4A45}" type="datetimeFigureOut">
              <a:rPr lang="it-IT" smtClean="0"/>
              <a:t>23/07/2017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67278-78EC-4795-899D-8B3AC92E67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00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8" y="548680"/>
            <a:ext cx="7581201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02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0586"/>
            <a:ext cx="8208912" cy="61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15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61" y="332656"/>
            <a:ext cx="8416503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09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483525"/>
              </p:ext>
            </p:extLst>
          </p:nvPr>
        </p:nvGraphicFramePr>
        <p:xfrm>
          <a:off x="1043608" y="2060848"/>
          <a:ext cx="66247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55576" y="476672"/>
            <a:ext cx="1944216" cy="9233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5  C</a:t>
            </a:r>
            <a:endParaRPr lang="it-IT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3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36904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21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12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1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20" y="620688"/>
            <a:ext cx="7939336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50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992887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1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9"/>
            <a:ext cx="8064895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541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</Words>
  <Application>Microsoft Office PowerPoint</Application>
  <PresentationFormat>Presentazione su schermo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5</cp:revision>
  <dcterms:created xsi:type="dcterms:W3CDTF">2017-07-04T21:26:17Z</dcterms:created>
  <dcterms:modified xsi:type="dcterms:W3CDTF">2017-07-23T20:06:07Z</dcterms:modified>
</cp:coreProperties>
</file>