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C76-D2CD-4F74-B2D1-D3E6064328BF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D32E-BCFF-4351-A492-FC401F5016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67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C76-D2CD-4F74-B2D1-D3E6064328BF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D32E-BCFF-4351-A492-FC401F5016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70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C76-D2CD-4F74-B2D1-D3E6064328BF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D32E-BCFF-4351-A492-FC401F5016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12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C76-D2CD-4F74-B2D1-D3E6064328BF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D32E-BCFF-4351-A492-FC401F5016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32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C76-D2CD-4F74-B2D1-D3E6064328BF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D32E-BCFF-4351-A492-FC401F5016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749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C76-D2CD-4F74-B2D1-D3E6064328BF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D32E-BCFF-4351-A492-FC401F5016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2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C76-D2CD-4F74-B2D1-D3E6064328BF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D32E-BCFF-4351-A492-FC401F5016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07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C76-D2CD-4F74-B2D1-D3E6064328BF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D32E-BCFF-4351-A492-FC401F5016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19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C76-D2CD-4F74-B2D1-D3E6064328BF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D32E-BCFF-4351-A492-FC401F5016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23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C76-D2CD-4F74-B2D1-D3E6064328BF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D32E-BCFF-4351-A492-FC401F5016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42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C76-D2CD-4F74-B2D1-D3E6064328BF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D32E-BCFF-4351-A492-FC401F5016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35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E9C76-D2CD-4F74-B2D1-D3E6064328BF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4D32E-BCFF-4351-A492-FC401F5016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1"/>
            <a:ext cx="7920880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171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7704856" cy="612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62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7"/>
            <a:ext cx="7488832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112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488832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209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7560839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34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136903" cy="631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196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776864" cy="590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626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632847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839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260648"/>
            <a:ext cx="7344816" cy="612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340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Presentazione su schermo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5</cp:revision>
  <dcterms:created xsi:type="dcterms:W3CDTF">2017-07-28T14:59:03Z</dcterms:created>
  <dcterms:modified xsi:type="dcterms:W3CDTF">2017-07-28T15:07:35Z</dcterms:modified>
</cp:coreProperties>
</file>