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065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083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81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79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89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33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42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48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18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62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75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5E28-329F-4B5B-A1ED-8128C27BB7A6}" type="datetimeFigureOut">
              <a:rPr lang="it-IT" smtClean="0"/>
              <a:t>28/07/2017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139D3-5692-43BE-8AFA-81FC468BA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128792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2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5"/>
            <a:ext cx="7272808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458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9"/>
            <a:ext cx="7344816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0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416824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07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272808" cy="583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227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416823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09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9"/>
            <a:ext cx="7848872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928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4"/>
            <a:ext cx="7560839" cy="561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3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1"/>
            <a:ext cx="7488832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43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5</cp:revision>
  <dcterms:created xsi:type="dcterms:W3CDTF">2017-07-28T14:47:38Z</dcterms:created>
  <dcterms:modified xsi:type="dcterms:W3CDTF">2017-07-28T14:54:29Z</dcterms:modified>
</cp:coreProperties>
</file>