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06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83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81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7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89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33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42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48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18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62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75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5E28-329F-4B5B-A1ED-8128C27BB7A6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139D3-5692-43BE-8AFA-81FC468BA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12879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2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5"/>
            <a:ext cx="7272808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58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9"/>
            <a:ext cx="734481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1682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07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272808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22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41682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09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9"/>
            <a:ext cx="784887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92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560839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3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1"/>
            <a:ext cx="748883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43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5</cp:revision>
  <dcterms:created xsi:type="dcterms:W3CDTF">2017-07-28T14:47:38Z</dcterms:created>
  <dcterms:modified xsi:type="dcterms:W3CDTF">2017-07-28T14:54:29Z</dcterms:modified>
</cp:coreProperties>
</file>