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51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93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01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1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76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4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14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64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0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34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6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120E3-BA66-4D7F-9596-2141CA829B18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AC3C1-7C3D-4C0D-A7D2-3FA93ED55E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58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684076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54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920880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87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76864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07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344815" cy="59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74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7632848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8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1"/>
            <a:ext cx="7560840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7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416824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92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344815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4282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8</cp:revision>
  <dcterms:created xsi:type="dcterms:W3CDTF">2017-07-28T14:36:57Z</dcterms:created>
  <dcterms:modified xsi:type="dcterms:W3CDTF">2017-07-28T14:43:52Z</dcterms:modified>
</cp:coreProperties>
</file>