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82" r:id="rId5"/>
    <p:sldId id="283" r:id="rId6"/>
    <p:sldId id="284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6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56F6-BDB9-4383-95C7-19932DA041C5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44B6D-4D1E-4EFA-96FF-B59E6A6FE8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9430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56F6-BDB9-4383-95C7-19932DA041C5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44B6D-4D1E-4EFA-96FF-B59E6A6FE8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2190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56F6-BDB9-4383-95C7-19932DA041C5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44B6D-4D1E-4EFA-96FF-B59E6A6FE8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7882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56F6-BDB9-4383-95C7-19932DA041C5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44B6D-4D1E-4EFA-96FF-B59E6A6FE8F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56F6-BDB9-4383-95C7-19932DA041C5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44B6D-4D1E-4EFA-96FF-B59E6A6FE8F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56F6-BDB9-4383-95C7-19932DA041C5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44B6D-4D1E-4EFA-96FF-B59E6A6FE8F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56F6-BDB9-4383-95C7-19932DA041C5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44B6D-4D1E-4EFA-96FF-B59E6A6FE8F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56F6-BDB9-4383-95C7-19932DA041C5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44B6D-4D1E-4EFA-96FF-B59E6A6FE8F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56F6-BDB9-4383-95C7-19932DA041C5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44B6D-4D1E-4EFA-96FF-B59E6A6FE8F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56F6-BDB9-4383-95C7-19932DA041C5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44B6D-4D1E-4EFA-96FF-B59E6A6FE8F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56F6-BDB9-4383-95C7-19932DA041C5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44B6D-4D1E-4EFA-96FF-B59E6A6FE8F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56F6-BDB9-4383-95C7-19932DA041C5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44B6D-4D1E-4EFA-96FF-B59E6A6FE8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40552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56F6-BDB9-4383-95C7-19932DA041C5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44B6D-4D1E-4EFA-96FF-B59E6A6FE8F2}" type="slidenum">
              <a:rPr lang="it-IT" smtClean="0"/>
              <a:t>‹N›</a:t>
            </a:fld>
            <a:endParaRPr lang="it-IT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it-IT" smtClean="0"/>
              <a:t>Fare clic sull'icona per inserire un'immagine</a:t>
            </a: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56F6-BDB9-4383-95C7-19932DA041C5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44B6D-4D1E-4EFA-96FF-B59E6A6FE8F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56F6-BDB9-4383-95C7-19932DA041C5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44B6D-4D1E-4EFA-96FF-B59E6A6FE8F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56F6-BDB9-4383-95C7-19932DA041C5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44B6D-4D1E-4EFA-96FF-B59E6A6FE8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6037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56F6-BDB9-4383-95C7-19932DA041C5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44B6D-4D1E-4EFA-96FF-B59E6A6FE8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6529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56F6-BDB9-4383-95C7-19932DA041C5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44B6D-4D1E-4EFA-96FF-B59E6A6FE8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7365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56F6-BDB9-4383-95C7-19932DA041C5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44B6D-4D1E-4EFA-96FF-B59E6A6FE8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6405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56F6-BDB9-4383-95C7-19932DA041C5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44B6D-4D1E-4EFA-96FF-B59E6A6FE8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644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56F6-BDB9-4383-95C7-19932DA041C5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44B6D-4D1E-4EFA-96FF-B59E6A6FE8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91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56F6-BDB9-4383-95C7-19932DA041C5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44B6D-4D1E-4EFA-96FF-B59E6A6FE8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51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956F6-BDB9-4383-95C7-19932DA041C5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44B6D-4D1E-4EFA-96FF-B59E6A6FE8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6170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2E956F6-BDB9-4383-95C7-19932DA041C5}" type="datetimeFigureOut">
              <a:rPr lang="it-IT" smtClean="0"/>
              <a:t>01/06/2017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D644B6D-4D1E-4EFA-96FF-B59E6A6FE8F2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Questionario Studenti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Autovalutazione d’Istituto </a:t>
            </a:r>
            <a:r>
              <a:rPr lang="it-IT" dirty="0" err="1" smtClean="0"/>
              <a:t>a.s.</a:t>
            </a:r>
            <a:r>
              <a:rPr lang="it-IT" dirty="0" smtClean="0"/>
              <a:t> 2016/17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8893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8504262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6917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09"/>
          <a:stretch/>
        </p:blipFill>
        <p:spPr bwMode="auto">
          <a:xfrm>
            <a:off x="179512" y="1556792"/>
            <a:ext cx="8856984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971600" y="620688"/>
            <a:ext cx="7344816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CLIMA SCOLASTICO</a:t>
            </a:r>
            <a:endParaRPr lang="it-IT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847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210"/>
          <a:stretch/>
        </p:blipFill>
        <p:spPr bwMode="auto">
          <a:xfrm>
            <a:off x="395536" y="1484784"/>
            <a:ext cx="8316416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0737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8"/>
            <a:ext cx="8478295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4016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168"/>
          <a:stretch/>
        </p:blipFill>
        <p:spPr bwMode="auto">
          <a:xfrm>
            <a:off x="611560" y="1268760"/>
            <a:ext cx="7848872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16812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650"/>
          <a:stretch/>
        </p:blipFill>
        <p:spPr bwMode="auto">
          <a:xfrm>
            <a:off x="827584" y="1412776"/>
            <a:ext cx="7992888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6712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523179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0011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281"/>
          <a:stretch/>
        </p:blipFill>
        <p:spPr bwMode="auto">
          <a:xfrm>
            <a:off x="611560" y="1412776"/>
            <a:ext cx="7660133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96060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8370831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02407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04"/>
          <a:stretch/>
        </p:blipFill>
        <p:spPr bwMode="auto">
          <a:xfrm>
            <a:off x="251520" y="1268760"/>
            <a:ext cx="8779824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6462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974"/>
          <a:stretch/>
        </p:blipFill>
        <p:spPr bwMode="auto">
          <a:xfrm>
            <a:off x="323528" y="1237522"/>
            <a:ext cx="8512160" cy="43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49003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66"/>
          <a:stretch/>
        </p:blipFill>
        <p:spPr bwMode="auto">
          <a:xfrm>
            <a:off x="179512" y="1412776"/>
            <a:ext cx="8784976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16455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40768"/>
            <a:ext cx="8779737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67006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099"/>
          <a:stretch/>
        </p:blipFill>
        <p:spPr bwMode="auto">
          <a:xfrm>
            <a:off x="539552" y="1268760"/>
            <a:ext cx="7848872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07826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8260123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12222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591"/>
          <a:stretch/>
        </p:blipFill>
        <p:spPr bwMode="auto">
          <a:xfrm>
            <a:off x="251520" y="1340768"/>
            <a:ext cx="8548042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17853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04"/>
          <a:stretch/>
        </p:blipFill>
        <p:spPr bwMode="auto">
          <a:xfrm>
            <a:off x="107504" y="1196752"/>
            <a:ext cx="9001000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4124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22"/>
          <a:stretch/>
        </p:blipFill>
        <p:spPr bwMode="auto">
          <a:xfrm>
            <a:off x="35496" y="1124744"/>
            <a:ext cx="8981884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59316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527"/>
          <a:stretch/>
        </p:blipFill>
        <p:spPr bwMode="auto">
          <a:xfrm>
            <a:off x="467544" y="1340768"/>
            <a:ext cx="7704856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71264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23" y="1412776"/>
            <a:ext cx="8623421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59849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228"/>
          <a:stretch/>
        </p:blipFill>
        <p:spPr bwMode="auto">
          <a:xfrm>
            <a:off x="539552" y="1340768"/>
            <a:ext cx="7848873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9535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/>
          <a:srcRect r="1845"/>
          <a:stretch/>
        </p:blipFill>
        <p:spPr>
          <a:xfrm>
            <a:off x="0" y="1556792"/>
            <a:ext cx="9115933" cy="39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120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/>
          <a:srcRect r="11903"/>
          <a:stretch/>
        </p:blipFill>
        <p:spPr>
          <a:xfrm>
            <a:off x="323528" y="1772816"/>
            <a:ext cx="8424936" cy="39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477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484784"/>
            <a:ext cx="8389615" cy="396000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971600" y="620688"/>
            <a:ext cx="7344816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ORGANIZZAZIONE</a:t>
            </a:r>
            <a:endParaRPr lang="it-IT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982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5184"/>
            <a:ext cx="8717225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3189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03"/>
          <a:stretch/>
        </p:blipFill>
        <p:spPr bwMode="auto">
          <a:xfrm>
            <a:off x="611560" y="1556792"/>
            <a:ext cx="8136904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4162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40" y="1124744"/>
            <a:ext cx="8916556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275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68760"/>
            <a:ext cx="8751600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4817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TM02455596[[fn=Primavera]]</Template>
  <TotalTime>36</TotalTime>
  <Words>10</Words>
  <Application>Microsoft Office PowerPoint</Application>
  <PresentationFormat>Presentazione su schermo (4:3)</PresentationFormat>
  <Paragraphs>4</Paragraphs>
  <Slides>29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29</vt:i4>
      </vt:variant>
    </vt:vector>
  </HeadingPairs>
  <TitlesOfParts>
    <vt:vector size="37" baseType="lpstr">
      <vt:lpstr>Arial</vt:lpstr>
      <vt:lpstr>Calibri</vt:lpstr>
      <vt:lpstr>Courier New</vt:lpstr>
      <vt:lpstr>Trebuchet MS</vt:lpstr>
      <vt:lpstr>Verdana</vt:lpstr>
      <vt:lpstr>Wingdings 2</vt:lpstr>
      <vt:lpstr>Tema di Office</vt:lpstr>
      <vt:lpstr>Spring</vt:lpstr>
      <vt:lpstr>Questionario Studenti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Questionario Studenti</dc:title>
  <dc:creator>UTENTE</dc:creator>
  <cp:lastModifiedBy>Utente Windows</cp:lastModifiedBy>
  <cp:revision>5</cp:revision>
  <dcterms:created xsi:type="dcterms:W3CDTF">2017-06-01T08:25:50Z</dcterms:created>
  <dcterms:modified xsi:type="dcterms:W3CDTF">2017-06-01T17:09:05Z</dcterms:modified>
</cp:coreProperties>
</file>