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</p:sldMasterIdLst>
  <p:sldIdLst>
    <p:sldId id="256" r:id="rId3"/>
    <p:sldId id="257" r:id="rId4"/>
    <p:sldId id="258" r:id="rId5"/>
    <p:sldId id="28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70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55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9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054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326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15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15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809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514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490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37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574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75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191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513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827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83893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9947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8929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55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70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22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49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10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35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77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603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07D3B-F927-477D-B8B7-04910E8DF499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96A8EA-C7C1-4663-B702-3AB218119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90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Questionario genitori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Autovalutazione d’istituto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2280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27" y="659497"/>
            <a:ext cx="1190454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6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9" y="820663"/>
            <a:ext cx="1193225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48" y="848423"/>
            <a:ext cx="1200638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0" y="985505"/>
            <a:ext cx="12135730" cy="500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8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78" y="940272"/>
            <a:ext cx="1120545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8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01" y="868198"/>
            <a:ext cx="10461322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0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45" y="900297"/>
            <a:ext cx="1085192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3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896350"/>
            <a:ext cx="11368421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3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63" y="780751"/>
            <a:ext cx="1045664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29" y="1069879"/>
            <a:ext cx="12068571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8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636" y="764411"/>
            <a:ext cx="1022867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2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25" y="825420"/>
            <a:ext cx="1203677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5" y="734309"/>
            <a:ext cx="1191176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6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08" y="921870"/>
            <a:ext cx="11433101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5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69" y="984759"/>
            <a:ext cx="1132363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6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1" y="926858"/>
            <a:ext cx="11819581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3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57" y="927236"/>
            <a:ext cx="1150734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2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59" y="971072"/>
            <a:ext cx="11521174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1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99" y="780631"/>
            <a:ext cx="1146084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0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20" y="751464"/>
            <a:ext cx="1169071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123" y="1034602"/>
            <a:ext cx="8596668" cy="2172237"/>
          </a:xfrm>
        </p:spPr>
        <p:txBody>
          <a:bodyPr>
            <a:normAutofit/>
          </a:bodyPr>
          <a:lstStyle/>
          <a:p>
            <a:r>
              <a:rPr lang="it-IT" dirty="0" smtClean="0"/>
              <a:t>AMBIENTI DI APPRENDIMENTO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CLIMA SCOLASTICO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017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96" y="382861"/>
            <a:ext cx="11917836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54" y="595934"/>
            <a:ext cx="11650806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6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2" y="628564"/>
            <a:ext cx="11516327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53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62" y="719398"/>
            <a:ext cx="11492307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72"/>
            <a:ext cx="12058251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7</Words>
  <Application>Microsoft Office PowerPoint</Application>
  <PresentationFormat>Widescreen</PresentationFormat>
  <Paragraphs>3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Trebuchet MS</vt:lpstr>
      <vt:lpstr>Wingdings 3</vt:lpstr>
      <vt:lpstr>Tema di Office</vt:lpstr>
      <vt:lpstr>Sfaccettatura</vt:lpstr>
      <vt:lpstr>Questionario genitori</vt:lpstr>
      <vt:lpstr>Presentazione standard di PowerPoint</vt:lpstr>
      <vt:lpstr>Presentazione standard di PowerPoint</vt:lpstr>
      <vt:lpstr>AMBIENTI DI APPRENDIMENTO   CLIMA SCOLASTICO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genitori</dc:title>
  <dc:creator>Utente Windows</dc:creator>
  <cp:lastModifiedBy>Utente Windows</cp:lastModifiedBy>
  <cp:revision>6</cp:revision>
  <dcterms:created xsi:type="dcterms:W3CDTF">2017-05-29T14:15:52Z</dcterms:created>
  <dcterms:modified xsi:type="dcterms:W3CDTF">2017-06-01T17:10:33Z</dcterms:modified>
</cp:coreProperties>
</file>