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photoAlbum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6B69F-9DEB-4595-BCDB-6AB3D7CC1352}" type="datetimeFigureOut">
              <a:rPr lang="it-IT" smtClean="0"/>
              <a:t>17/06/2017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CE7CF-EFDB-4C58-9D53-3E0B71FE4F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0333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6B69F-9DEB-4595-BCDB-6AB3D7CC1352}" type="datetimeFigureOut">
              <a:rPr lang="it-IT" smtClean="0"/>
              <a:t>17/06/2017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CE7CF-EFDB-4C58-9D53-3E0B71FE4F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3970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6B69F-9DEB-4595-BCDB-6AB3D7CC1352}" type="datetimeFigureOut">
              <a:rPr lang="it-IT" smtClean="0"/>
              <a:t>17/06/2017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CE7CF-EFDB-4C58-9D53-3E0B71FE4F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4176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6B69F-9DEB-4595-BCDB-6AB3D7CC1352}" type="datetimeFigureOut">
              <a:rPr lang="it-IT" smtClean="0"/>
              <a:t>17/06/2017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CE7CF-EFDB-4C58-9D53-3E0B71FE4F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385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6B69F-9DEB-4595-BCDB-6AB3D7CC1352}" type="datetimeFigureOut">
              <a:rPr lang="it-IT" smtClean="0"/>
              <a:t>17/06/2017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CE7CF-EFDB-4C58-9D53-3E0B71FE4F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3833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6B69F-9DEB-4595-BCDB-6AB3D7CC1352}" type="datetimeFigureOut">
              <a:rPr lang="it-IT" smtClean="0"/>
              <a:t>17/06/2017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CE7CF-EFDB-4C58-9D53-3E0B71FE4F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0105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6B69F-9DEB-4595-BCDB-6AB3D7CC1352}" type="datetimeFigureOut">
              <a:rPr lang="it-IT" smtClean="0"/>
              <a:t>17/06/2017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CE7CF-EFDB-4C58-9D53-3E0B71FE4F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2275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6B69F-9DEB-4595-BCDB-6AB3D7CC1352}" type="datetimeFigureOut">
              <a:rPr lang="it-IT" smtClean="0"/>
              <a:t>17/06/2017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CE7CF-EFDB-4C58-9D53-3E0B71FE4F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9063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6B69F-9DEB-4595-BCDB-6AB3D7CC1352}" type="datetimeFigureOut">
              <a:rPr lang="it-IT" smtClean="0"/>
              <a:t>17/06/2017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CE7CF-EFDB-4C58-9D53-3E0B71FE4F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0093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6B69F-9DEB-4595-BCDB-6AB3D7CC1352}" type="datetimeFigureOut">
              <a:rPr lang="it-IT" smtClean="0"/>
              <a:t>17/06/2017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CE7CF-EFDB-4C58-9D53-3E0B71FE4F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8330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6B69F-9DEB-4595-BCDB-6AB3D7CC1352}" type="datetimeFigureOut">
              <a:rPr lang="it-IT" smtClean="0"/>
              <a:t>17/06/2017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CE7CF-EFDB-4C58-9D53-3E0B71FE4F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9114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6B69F-9DEB-4595-BCDB-6AB3D7CC1352}" type="datetimeFigureOut">
              <a:rPr lang="it-IT" smtClean="0"/>
              <a:t>17/06/2017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CE7CF-EFDB-4C58-9D53-3E0B71FE4F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5000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259632" y="1124744"/>
            <a:ext cx="7056784" cy="3108543"/>
          </a:xfrm>
          <a:prstGeom prst="rect">
            <a:avLst/>
          </a:prstGeom>
          <a:noFill/>
          <a:ln w="666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ANNO  SCOLASTICO 2016-2017</a:t>
            </a:r>
          </a:p>
          <a:p>
            <a:pPr algn="ctr"/>
            <a:r>
              <a:rPr lang="it-IT" sz="2800" dirty="0" smtClean="0"/>
              <a:t>ISTITUTO COMPRENSIVO MUSTI DIMICCOLI</a:t>
            </a:r>
          </a:p>
          <a:p>
            <a:pPr algn="ctr"/>
            <a:r>
              <a:rPr lang="it-IT" sz="2800" dirty="0" smtClean="0"/>
              <a:t>BARLETTA</a:t>
            </a:r>
          </a:p>
          <a:p>
            <a:pPr algn="ctr"/>
            <a:endParaRPr lang="it-IT" sz="2800" dirty="0"/>
          </a:p>
          <a:p>
            <a:pPr algn="ctr"/>
            <a:r>
              <a:rPr lang="it-IT" sz="2800" dirty="0" smtClean="0"/>
              <a:t>QUESTIONARIO PER L’ AUTOVALUTAZIONE D’ ISTITUTO</a:t>
            </a:r>
          </a:p>
          <a:p>
            <a:pPr algn="ctr"/>
            <a:r>
              <a:rPr lang="it-IT" sz="2800" dirty="0" smtClean="0"/>
              <a:t>PERSONALE ATA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5382439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0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50913"/>
            <a:ext cx="9144000" cy="49545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415972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10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83209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1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98525"/>
            <a:ext cx="9144000" cy="50593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68548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1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2150"/>
            <a:ext cx="9144000" cy="54721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149315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1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15963"/>
            <a:ext cx="9144000" cy="54260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028110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14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3738"/>
            <a:ext cx="9144000" cy="54705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650654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15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0075"/>
            <a:ext cx="9144000" cy="5657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769746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16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2163"/>
            <a:ext cx="9144000" cy="52736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645392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17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84238"/>
            <a:ext cx="9144000" cy="50895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719607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18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6913"/>
            <a:ext cx="9144000" cy="5464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58099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0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08075"/>
            <a:ext cx="9144000" cy="4641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57221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1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0150"/>
            <a:ext cx="9144000" cy="4457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110694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20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6175"/>
            <a:ext cx="9144000" cy="45656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930561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2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3800"/>
            <a:ext cx="9144000" cy="4470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21541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2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62063"/>
            <a:ext cx="9144000" cy="43322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49637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0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5813"/>
            <a:ext cx="9144000" cy="52847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68784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0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14388"/>
            <a:ext cx="9144000" cy="52276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68878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04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3138"/>
            <a:ext cx="9144000" cy="4911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2015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05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0900"/>
            <a:ext cx="9144000" cy="5156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09058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06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1050"/>
            <a:ext cx="9144000" cy="52943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84870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07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63600"/>
            <a:ext cx="9144000" cy="5130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95947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08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62013"/>
            <a:ext cx="9144000" cy="5133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697459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18</Words>
  <Application>Microsoft Office PowerPoint</Application>
  <PresentationFormat>Presentazione su schermo (4:3)</PresentationFormat>
  <Paragraphs>6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24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bianchi fabrizio</dc:creator>
  <cp:lastModifiedBy>Bruno</cp:lastModifiedBy>
  <cp:revision>2</cp:revision>
  <dcterms:created xsi:type="dcterms:W3CDTF">2017-06-17T10:09:23Z</dcterms:created>
  <dcterms:modified xsi:type="dcterms:W3CDTF">2017-06-17T13:50:46Z</dcterms:modified>
</cp:coreProperties>
</file>