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photoAlbum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B69F-9DEB-4595-BCDB-6AB3D7CC1352}" type="datetimeFigureOut">
              <a:rPr lang="it-IT" smtClean="0"/>
              <a:t>17/06/2017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CE7CF-EFDB-4C58-9D53-3E0B71FE4F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033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B69F-9DEB-4595-BCDB-6AB3D7CC1352}" type="datetimeFigureOut">
              <a:rPr lang="it-IT" smtClean="0"/>
              <a:t>17/06/2017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CE7CF-EFDB-4C58-9D53-3E0B71FE4F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3970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B69F-9DEB-4595-BCDB-6AB3D7CC1352}" type="datetimeFigureOut">
              <a:rPr lang="it-IT" smtClean="0"/>
              <a:t>17/06/2017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CE7CF-EFDB-4C58-9D53-3E0B71FE4F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4176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B69F-9DEB-4595-BCDB-6AB3D7CC1352}" type="datetimeFigureOut">
              <a:rPr lang="it-IT" smtClean="0"/>
              <a:t>17/06/2017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CE7CF-EFDB-4C58-9D53-3E0B71FE4F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385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B69F-9DEB-4595-BCDB-6AB3D7CC1352}" type="datetimeFigureOut">
              <a:rPr lang="it-IT" smtClean="0"/>
              <a:t>17/06/2017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CE7CF-EFDB-4C58-9D53-3E0B71FE4F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3833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B69F-9DEB-4595-BCDB-6AB3D7CC1352}" type="datetimeFigureOut">
              <a:rPr lang="it-IT" smtClean="0"/>
              <a:t>17/06/2017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CE7CF-EFDB-4C58-9D53-3E0B71FE4F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010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B69F-9DEB-4595-BCDB-6AB3D7CC1352}" type="datetimeFigureOut">
              <a:rPr lang="it-IT" smtClean="0"/>
              <a:t>17/06/2017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CE7CF-EFDB-4C58-9D53-3E0B71FE4F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2275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B69F-9DEB-4595-BCDB-6AB3D7CC1352}" type="datetimeFigureOut">
              <a:rPr lang="it-IT" smtClean="0"/>
              <a:t>17/06/2017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CE7CF-EFDB-4C58-9D53-3E0B71FE4F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9063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B69F-9DEB-4595-BCDB-6AB3D7CC1352}" type="datetimeFigureOut">
              <a:rPr lang="it-IT" smtClean="0"/>
              <a:t>17/06/2017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CE7CF-EFDB-4C58-9D53-3E0B71FE4F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09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B69F-9DEB-4595-BCDB-6AB3D7CC1352}" type="datetimeFigureOut">
              <a:rPr lang="it-IT" smtClean="0"/>
              <a:t>17/06/2017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CE7CF-EFDB-4C58-9D53-3E0B71FE4F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33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B69F-9DEB-4595-BCDB-6AB3D7CC1352}" type="datetimeFigureOut">
              <a:rPr lang="it-IT" smtClean="0"/>
              <a:t>17/06/2017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CE7CF-EFDB-4C58-9D53-3E0B71FE4F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9114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6B69F-9DEB-4595-BCDB-6AB3D7CC1352}" type="datetimeFigureOut">
              <a:rPr lang="it-IT" smtClean="0"/>
              <a:t>17/06/2017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CE7CF-EFDB-4C58-9D53-3E0B71FE4F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500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59632" y="1124744"/>
            <a:ext cx="7056784" cy="3108543"/>
          </a:xfrm>
          <a:prstGeom prst="rect">
            <a:avLst/>
          </a:prstGeom>
          <a:noFill/>
          <a:ln w="666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ANNO  SCOLASTICO 2016-2017</a:t>
            </a:r>
          </a:p>
          <a:p>
            <a:pPr algn="ctr"/>
            <a:r>
              <a:rPr lang="it-IT" sz="2800" dirty="0" smtClean="0"/>
              <a:t>ISTITUTO COMPRENSIVO MUSTI DIMICCOLI</a:t>
            </a:r>
          </a:p>
          <a:p>
            <a:pPr algn="ctr"/>
            <a:r>
              <a:rPr lang="it-IT" sz="2800" dirty="0" smtClean="0"/>
              <a:t>BARLETTA</a:t>
            </a:r>
          </a:p>
          <a:p>
            <a:pPr algn="ctr"/>
            <a:endParaRPr lang="it-IT" sz="2800" dirty="0"/>
          </a:p>
          <a:p>
            <a:pPr algn="ctr"/>
            <a:r>
              <a:rPr lang="it-IT" sz="2800" dirty="0" smtClean="0"/>
              <a:t>QUESTIONARIO PER L’ AUTOVALUTAZIONE D’ ISTITUTO</a:t>
            </a:r>
          </a:p>
          <a:p>
            <a:pPr algn="ctr"/>
            <a:r>
              <a:rPr lang="it-IT" sz="2800" dirty="0" smtClean="0"/>
              <a:t>PERSONALE ATA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538243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0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0913"/>
            <a:ext cx="9144000" cy="4954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1597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8320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8525"/>
            <a:ext cx="9144000" cy="50593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6854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2150"/>
            <a:ext cx="9144000" cy="54721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4931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5963"/>
            <a:ext cx="9144000" cy="5426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2811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3738"/>
            <a:ext cx="9144000" cy="5470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5065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075"/>
            <a:ext cx="9144000" cy="565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6974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2163"/>
            <a:ext cx="9144000" cy="5273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4539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4238"/>
            <a:ext cx="9144000" cy="5089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1960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6913"/>
            <a:ext cx="9144000" cy="5464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8099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0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08075"/>
            <a:ext cx="9144000" cy="4641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7221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1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150"/>
            <a:ext cx="9144000" cy="4457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10694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2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6175"/>
            <a:ext cx="9144000" cy="456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30561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2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3800"/>
            <a:ext cx="9144000" cy="447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21541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2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2063"/>
            <a:ext cx="9144000" cy="43322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9637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0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5813"/>
            <a:ext cx="9144000" cy="52847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8784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0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4388"/>
            <a:ext cx="9144000" cy="52276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8878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0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3138"/>
            <a:ext cx="9144000" cy="4911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2015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0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0900"/>
            <a:ext cx="9144000" cy="5156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9058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0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1050"/>
            <a:ext cx="9144000" cy="52943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4870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0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3600"/>
            <a:ext cx="9144000" cy="513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5947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0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2013"/>
            <a:ext cx="9144000" cy="5133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97459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</Words>
  <Application>Microsoft Office PowerPoint</Application>
  <PresentationFormat>Presentazione su schermo (4:3)</PresentationFormat>
  <Paragraphs>6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bianchi fabrizio</dc:creator>
  <cp:lastModifiedBy>Bruno</cp:lastModifiedBy>
  <cp:revision>2</cp:revision>
  <dcterms:created xsi:type="dcterms:W3CDTF">2017-06-17T10:09:23Z</dcterms:created>
  <dcterms:modified xsi:type="dcterms:W3CDTF">2017-06-17T13:50:46Z</dcterms:modified>
</cp:coreProperties>
</file>