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5" r:id="rId7"/>
    <p:sldId id="269" r:id="rId8"/>
    <p:sldId id="270" r:id="rId9"/>
    <p:sldId id="266" r:id="rId10"/>
    <p:sldId id="267" r:id="rId11"/>
    <p:sldId id="268" r:id="rId12"/>
    <p:sldId id="260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/>
                      <a:t>18%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36 ALUNNI </a:t>
                    </a:r>
                    <a:r>
                      <a:rPr lang="en-US"/>
                      <a:t>54%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18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36</c:v>
                </c:pt>
                <c:pt idx="2">
                  <c:v>18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15 ALUNNI </a:t>
                    </a:r>
                    <a:r>
                      <a:rPr lang="en-US"/>
                      <a:t>22%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28 ALUNNI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2 ALUNNI </a:t>
                    </a:r>
                    <a:r>
                      <a:rPr lang="en-US"/>
                      <a:t>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28</c:v>
                </c:pt>
                <c:pt idx="2">
                  <c:v>23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27 ALUNNI </a:t>
                    </a:r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24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12%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27</c:v>
                </c:pt>
                <c:pt idx="2">
                  <c:v>24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10%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28 ALUNNI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30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28</c:v>
                </c:pt>
                <c:pt idx="2">
                  <c:v>30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/>
                      <a:t>18%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31 ALUNNI </a:t>
                    </a:r>
                    <a:r>
                      <a:rPr lang="en-US"/>
                      <a:t>46%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24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 dirty="0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31</c:v>
                </c:pt>
                <c:pt idx="2">
                  <c:v>24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12 ALUNNI </a:t>
                    </a:r>
                    <a:r>
                      <a:rPr lang="en-US"/>
                      <a:t>18%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27 ALUNNI </a:t>
                    </a:r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24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27</c:v>
                </c:pt>
                <c:pt idx="2">
                  <c:v>24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15 ALUNNI </a:t>
                    </a:r>
                    <a:r>
                      <a:rPr lang="en-US"/>
                      <a:t>22%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28 ALUNNI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24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28</c:v>
                </c:pt>
                <c:pt idx="2">
                  <c:v>24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0522696552234936"/>
                  <c:y val="0.1438415367641143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 ALUNNI </a:t>
                    </a:r>
                    <a:r>
                      <a:rPr lang="en-US" dirty="0"/>
                      <a:t>19%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26 ALUNNI </a:t>
                    </a:r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26 ALUNNI </a:t>
                    </a:r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26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17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21 ALUNNI </a:t>
                    </a:r>
                    <a:r>
                      <a:rPr lang="en-US" dirty="0"/>
                      <a:t>31%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27 ALUNNI </a:t>
                    </a:r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3 ALUNNI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21</c:v>
                </c:pt>
                <c:pt idx="2">
                  <c:v>27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15 ALUNNI </a:t>
                    </a:r>
                    <a:r>
                      <a:rPr lang="en-US"/>
                      <a:t>22%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25 ALUNNI </a:t>
                    </a:r>
                    <a:r>
                      <a:rPr lang="en-US"/>
                      <a:t>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23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41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09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36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73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03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8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57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4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24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60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76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1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SECONDE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 PER COMPETENZE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DELL’ UDA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«LA SALUTE ME LA MANGIO A COLAZIONE»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2 QUADRIMESTRE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( ELABORAZIONE A CURA DELLE F.S. BRUNO ANNA MARIA, </a:t>
            </a:r>
          </a:p>
          <a:p>
            <a:r>
              <a:rPr lang="it-IT" sz="2700" b="1" smtClean="0">
                <a:solidFill>
                  <a:srgbClr val="FF0000"/>
                </a:solidFill>
              </a:rPr>
              <a:t>PASQUALE ELISABETTA )</a:t>
            </a:r>
            <a:endParaRPr lang="it-IT" sz="2700" b="1" dirty="0" smtClean="0">
              <a:solidFill>
                <a:srgbClr val="FF0000"/>
              </a:solidFill>
            </a:endParaRPr>
          </a:p>
          <a:p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2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979712" y="53711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SI ORIENTA NELLO SPAZIO E NEL TEMPO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848405"/>
              </p:ext>
            </p:extLst>
          </p:nvPr>
        </p:nvGraphicFramePr>
        <p:xfrm>
          <a:off x="1187624" y="1484784"/>
          <a:ext cx="619268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1693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979712" y="53711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RICONOSCE LE DIVERSE IDENTITA’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65082"/>
              </p:ext>
            </p:extLst>
          </p:nvPr>
        </p:nvGraphicFramePr>
        <p:xfrm>
          <a:off x="1403648" y="1412776"/>
          <a:ext cx="619268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7814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979712" y="53711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AMBITI MOTORI, ARTISTICI, MUSICALI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0472705"/>
              </p:ext>
            </p:extLst>
          </p:nvPr>
        </p:nvGraphicFramePr>
        <p:xfrm>
          <a:off x="1187624" y="1484784"/>
          <a:ext cx="640871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672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95636" y="2321004"/>
            <a:ext cx="65527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 smtClean="0">
                <a:solidFill>
                  <a:srgbClr val="FF0000"/>
                </a:solidFill>
              </a:rPr>
              <a:t>LIVELLI DI RAGGIUNGIMENTO DELLE COMPETENZE:</a:t>
            </a:r>
          </a:p>
          <a:p>
            <a:endParaRPr lang="it-IT" sz="2000" b="1" dirty="0" smtClean="0">
              <a:solidFill>
                <a:srgbClr val="FF0000"/>
              </a:solidFill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A:   LIVELLO AVANZATO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B:   INTERMEDIO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C:   BASE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D:   INIZIALE</a:t>
            </a:r>
            <a:endParaRPr lang="it-IT" sz="2000" b="1" dirty="0" smtClean="0"/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COMUNICAZIONE NELLA MADRELINGUA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7442804"/>
              </p:ext>
            </p:extLst>
          </p:nvPr>
        </p:nvGraphicFramePr>
        <p:xfrm>
          <a:off x="1187624" y="1556792"/>
          <a:ext cx="604867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9427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COMUNICAZIONE NELLE LINGUE STRANIERE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1567834"/>
              </p:ext>
            </p:extLst>
          </p:nvPr>
        </p:nvGraphicFramePr>
        <p:xfrm>
          <a:off x="1403648" y="1556792"/>
          <a:ext cx="59046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8247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COMPETENZA MATEMATICA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Grafico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2235057"/>
              </p:ext>
            </p:extLst>
          </p:nvPr>
        </p:nvGraphicFramePr>
        <p:xfrm>
          <a:off x="1475656" y="1484784"/>
          <a:ext cx="59046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4038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COMPETENZE DIGITALI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118718"/>
              </p:ext>
            </p:extLst>
          </p:nvPr>
        </p:nvGraphicFramePr>
        <p:xfrm>
          <a:off x="1151620" y="1484784"/>
          <a:ext cx="669674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7307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IMPARARE AD IMPARARE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5911938"/>
              </p:ext>
            </p:extLst>
          </p:nvPr>
        </p:nvGraphicFramePr>
        <p:xfrm>
          <a:off x="1475656" y="1556792"/>
          <a:ext cx="604867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79267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53711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COMPETENZE SOCIALI E CIVICHE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5252122"/>
              </p:ext>
            </p:extLst>
          </p:nvPr>
        </p:nvGraphicFramePr>
        <p:xfrm>
          <a:off x="1403648" y="1628800"/>
          <a:ext cx="619268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0199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979712" y="53711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SPIRITO D’ INIZIATIVA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2591449"/>
              </p:ext>
            </p:extLst>
          </p:nvPr>
        </p:nvGraphicFramePr>
        <p:xfrm>
          <a:off x="1331640" y="1556792"/>
          <a:ext cx="648072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92176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224</Words>
  <Application>Microsoft Office PowerPoint</Application>
  <PresentationFormat>Presentazione su schermo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67</cp:revision>
  <dcterms:created xsi:type="dcterms:W3CDTF">2017-10-22T21:30:01Z</dcterms:created>
  <dcterms:modified xsi:type="dcterms:W3CDTF">2018-06-19T15:36:21Z</dcterms:modified>
</cp:coreProperties>
</file>