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71" r:id="rId8"/>
    <p:sldId id="262" r:id="rId9"/>
    <p:sldId id="263" r:id="rId10"/>
    <p:sldId id="264" r:id="rId11"/>
    <p:sldId id="261" r:id="rId12"/>
    <p:sldId id="265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36 ALUNNI </a:t>
                    </a:r>
                    <a:r>
                      <a:rPr lang="en-US"/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9086559080054431E-3"/>
                  <c:y val="-0.17234442588816296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37 ALUNNI </a:t>
                    </a:r>
                    <a:r>
                      <a:rPr lang="en-US"/>
                      <a:t>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36</c:v>
                </c:pt>
                <c:pt idx="1">
                  <c:v>37</c:v>
                </c:pt>
                <c:pt idx="2">
                  <c:v>31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35 ALUNNI </a:t>
                    </a:r>
                    <a:r>
                      <a:rPr lang="en-US"/>
                      <a:t>32%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46 ALUNNI </a:t>
                    </a:r>
                    <a:r>
                      <a:rPr lang="en-US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19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35</c:v>
                </c:pt>
                <c:pt idx="1">
                  <c:v>46</c:v>
                </c:pt>
                <c:pt idx="2">
                  <c:v>19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9.9698644595044988E-2"/>
                  <c:y val="0.1329294391018700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 ALUNNI </a:t>
                    </a:r>
                    <a:r>
                      <a:rPr lang="en-US" dirty="0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46 ALUNNI </a:t>
                    </a:r>
                    <a:r>
                      <a:rPr lang="en-US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33 ALUNNI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46</c:v>
                </c:pt>
                <c:pt idx="2">
                  <c:v>33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18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8968002988330096"/>
                  <c:y val="-0.13879143636818131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33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5413947769975672"/>
                  <c:y val="-0.1357846090017775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39 ALUNNI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36%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3266900333069567"/>
                  <c:y val="0.19860662183368516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19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33</c:v>
                </c:pt>
                <c:pt idx="2">
                  <c:v>39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52 ALUNNI </a:t>
                    </a:r>
                    <a:r>
                      <a:rPr lang="en-US"/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22 ALUNNI </a:t>
                    </a:r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52</c:v>
                </c:pt>
                <c:pt idx="2">
                  <c:v>22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25 ALUNNI</a:t>
                    </a:r>
                  </a:p>
                  <a:p>
                    <a:r>
                      <a:rPr lang="en-US" dirty="0" smtClean="0"/>
                      <a:t>23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46 ALUNNI </a:t>
                    </a:r>
                    <a:r>
                      <a:rPr lang="en-US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32 ALUNNI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46</c:v>
                </c:pt>
                <c:pt idx="2">
                  <c:v>32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39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43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43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/>
                      <a:t>19%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50 ALUNNI </a:t>
                    </a:r>
                    <a:r>
                      <a:rPr lang="en-US"/>
                      <a:t>46%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30 ALUNNI </a:t>
                    </a:r>
                    <a:r>
                      <a:rPr lang="en-US"/>
                      <a:t>27%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50</c:v>
                </c:pt>
                <c:pt idx="2">
                  <c:v>30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37 ALUNNI </a:t>
                    </a:r>
                    <a:r>
                      <a:rPr lang="en-US"/>
                      <a:t>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5523265502799432E-2"/>
                  <c:y val="-0.2190190074666033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44 ALUNNI </a:t>
                    </a:r>
                    <a:r>
                      <a:rPr lang="en-US" dirty="0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21%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 dirty="0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37</c:v>
                </c:pt>
                <c:pt idx="1">
                  <c:v>44</c:v>
                </c:pt>
                <c:pt idx="2">
                  <c:v>23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38 ALUNNI </a:t>
                    </a:r>
                    <a:r>
                      <a:rPr lang="en-US" dirty="0"/>
                      <a:t>33%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40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28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38</c:v>
                </c:pt>
                <c:pt idx="1">
                  <c:v>40</c:v>
                </c:pt>
                <c:pt idx="2">
                  <c:v>28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318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71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308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314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497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02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804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14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7684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45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28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1A8B-9E79-46E6-BC49-19D4CAD8F767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AE716-C1C6-4E0A-A753-0940FF34EC2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263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SECONDARIA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PRIME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DELL’ UDA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«RIFLETTIAMO SULL’ AMBIENTE»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2 QUADRIMESTRE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( ELABORAZIONE A CURA DELLE F.S. BRUNO </a:t>
            </a:r>
            <a:r>
              <a:rPr lang="it-IT" sz="2700" b="1" smtClean="0">
                <a:solidFill>
                  <a:srgbClr val="FF0000"/>
                </a:solidFill>
              </a:rPr>
              <a:t>ANNA MARIA,</a:t>
            </a:r>
            <a:endParaRPr lang="it-IT" sz="2700" b="1" dirty="0" smtClean="0">
              <a:solidFill>
                <a:srgbClr val="FF0000"/>
              </a:solidFill>
            </a:endParaRPr>
          </a:p>
          <a:p>
            <a:r>
              <a:rPr lang="it-IT" sz="2700" b="1" dirty="0" smtClean="0">
                <a:solidFill>
                  <a:srgbClr val="FF0000"/>
                </a:solidFill>
              </a:rPr>
              <a:t>PASQUALE  ELISABETTA)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17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SI ORIENTA NELLO SPAZIO E NEL TEMPO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5036928"/>
              </p:ext>
            </p:extLst>
          </p:nvPr>
        </p:nvGraphicFramePr>
        <p:xfrm>
          <a:off x="1403648" y="1772816"/>
          <a:ext cx="619268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0261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RICONOSCE LE DIVERSE IDENTITA’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503998"/>
              </p:ext>
            </p:extLst>
          </p:nvPr>
        </p:nvGraphicFramePr>
        <p:xfrm>
          <a:off x="1691680" y="2057400"/>
          <a:ext cx="5616624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35393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AMBITI MOTORI, ARTISTICI, CULTURALI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8369317"/>
              </p:ext>
            </p:extLst>
          </p:nvPr>
        </p:nvGraphicFramePr>
        <p:xfrm>
          <a:off x="1403648" y="2057400"/>
          <a:ext cx="5832648" cy="3819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1461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95636" y="2321004"/>
            <a:ext cx="65527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LIVELLI DI RAGGIUNGIMENTO DELLE COMPETENZE:</a:t>
            </a:r>
          </a:p>
          <a:p>
            <a:endParaRPr lang="it-IT" sz="2000" b="1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A:   LIVELLO AVANZATO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B:   INTERMEDIO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C:   BASE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D:   INIZIALE</a:t>
            </a:r>
            <a:endParaRPr lang="it-IT" sz="2000" b="1" dirty="0" smtClean="0"/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74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COMUNICAZIONE NELLA MADRELINGUA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0752423"/>
              </p:ext>
            </p:extLst>
          </p:nvPr>
        </p:nvGraphicFramePr>
        <p:xfrm>
          <a:off x="971600" y="1484784"/>
          <a:ext cx="669674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9962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COMUNICAZIONE NELLE LINGUE STRANIERE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1446828"/>
              </p:ext>
            </p:extLst>
          </p:nvPr>
        </p:nvGraphicFramePr>
        <p:xfrm>
          <a:off x="1187624" y="1772816"/>
          <a:ext cx="61206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45150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COMPETENZA MATEMATICA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157498"/>
              </p:ext>
            </p:extLst>
          </p:nvPr>
        </p:nvGraphicFramePr>
        <p:xfrm>
          <a:off x="971600" y="1628800"/>
          <a:ext cx="705678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380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COMPETENZE DIGITALI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70923"/>
              </p:ext>
            </p:extLst>
          </p:nvPr>
        </p:nvGraphicFramePr>
        <p:xfrm>
          <a:off x="1187624" y="1700808"/>
          <a:ext cx="640871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3337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IMPARARE AD IMPARARE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310664"/>
              </p:ext>
            </p:extLst>
          </p:nvPr>
        </p:nvGraphicFramePr>
        <p:xfrm>
          <a:off x="1259632" y="1772816"/>
          <a:ext cx="633670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6677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COMPETENZE SOCIALI E CIVICHE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8170413"/>
              </p:ext>
            </p:extLst>
          </p:nvPr>
        </p:nvGraphicFramePr>
        <p:xfrm>
          <a:off x="1475656" y="2060848"/>
          <a:ext cx="5832648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553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03648" y="9087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SPIRITO D’ INIZIATIVA</a:t>
            </a:r>
            <a:endParaRPr lang="it-IT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7941687"/>
              </p:ext>
            </p:extLst>
          </p:nvPr>
        </p:nvGraphicFramePr>
        <p:xfrm>
          <a:off x="1403648" y="1772816"/>
          <a:ext cx="626469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06419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229</Words>
  <Application>Microsoft Office PowerPoint</Application>
  <PresentationFormat>Presentazione su schermo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91</cp:revision>
  <dcterms:created xsi:type="dcterms:W3CDTF">2017-10-22T20:17:50Z</dcterms:created>
  <dcterms:modified xsi:type="dcterms:W3CDTF">2018-06-19T15:35:56Z</dcterms:modified>
</cp:coreProperties>
</file>