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6" r:id="rId9"/>
    <p:sldId id="267" r:id="rId10"/>
    <p:sldId id="268" r:id="rId11"/>
    <p:sldId id="277" r:id="rId12"/>
    <p:sldId id="269" r:id="rId13"/>
    <p:sldId id="270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25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25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23</c:v>
                </c:pt>
                <c:pt idx="1">
                  <c:v>31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22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9595597368082697E-2"/>
                  <c:y val="-0.1504104830646057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 ALUNNI </a:t>
                    </a:r>
                    <a:r>
                      <a:rPr lang="en-US" dirty="0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19</c:v>
                </c:pt>
                <c:pt idx="2">
                  <c:v>28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29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29</c:v>
                </c:pt>
                <c:pt idx="2">
                  <c:v>19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 dirty="0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31</c:v>
                </c:pt>
                <c:pt idx="2">
                  <c:v>20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 dirty="0"/>
                      <a:t>15%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 dirty="0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26</c:v>
                </c:pt>
                <c:pt idx="2">
                  <c:v>11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23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26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24</c:v>
                </c:pt>
                <c:pt idx="2">
                  <c:v>21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28</c:v>
                </c:pt>
                <c:pt idx="1">
                  <c:v>28</c:v>
                </c:pt>
                <c:pt idx="2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177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95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043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79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8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066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093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629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932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83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87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0E73-60D5-40E9-A8D0-9CB4B774E0F4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03E0-C8BC-4815-8EE1-B7DA46F56CC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45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CLASSI </a:t>
            </a:r>
            <a:r>
              <a:rPr lang="it-IT" sz="2700" b="1" dirty="0" smtClean="0">
                <a:solidFill>
                  <a:srgbClr val="FF0000"/>
                </a:solidFill>
              </a:rPr>
              <a:t> TERZE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DELL’ UDA 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«DIPENDE SOLO DA ME»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2 QUADRIMESTRE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( ELABORAZIONE A CURA DELLE F.S. BRUNO ANNA MARIA,</a:t>
            </a:r>
          </a:p>
          <a:p>
            <a:pPr algn="ctr"/>
            <a:r>
              <a:rPr lang="it-IT" sz="2700" b="1" dirty="0" smtClean="0">
                <a:solidFill>
                  <a:srgbClr val="FF0000"/>
                </a:solidFill>
              </a:rPr>
              <a:t>PASQUALE  ELISABETTA)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258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ORIENTA NELLO SPAZIO E NEL TEMPO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8021"/>
              </p:ext>
            </p:extLst>
          </p:nvPr>
        </p:nvGraphicFramePr>
        <p:xfrm>
          <a:off x="1187624" y="1484784"/>
          <a:ext cx="648072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94992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RICONOSCE LE DIVERSE IDENTITA’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526078"/>
              </p:ext>
            </p:extLst>
          </p:nvPr>
        </p:nvGraphicFramePr>
        <p:xfrm>
          <a:off x="1691680" y="1556792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4441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AMBITI MOTORI, ARTISTICI, MUSICALI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678219"/>
              </p:ext>
            </p:extLst>
          </p:nvPr>
        </p:nvGraphicFramePr>
        <p:xfrm>
          <a:off x="1403648" y="1484784"/>
          <a:ext cx="6336704" cy="425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1965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1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331640" y="2204864"/>
            <a:ext cx="65527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LIVELLI DI RAGGIUNGIMENTO DELLE COMPETENZE:</a:t>
            </a:r>
          </a:p>
          <a:p>
            <a:endParaRPr lang="it-IT" sz="2000" b="1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A:   LIVELLO AVANZATO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B:   INTERMEDIO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C:   BASE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D:   INIZIALE</a:t>
            </a:r>
            <a:endParaRPr lang="it-IT" sz="2000" b="1" dirty="0" smtClean="0"/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441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1111843"/>
              </p:ext>
            </p:extLst>
          </p:nvPr>
        </p:nvGraphicFramePr>
        <p:xfrm>
          <a:off x="1475656" y="1628800"/>
          <a:ext cx="61206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8342435"/>
              </p:ext>
            </p:extLst>
          </p:nvPr>
        </p:nvGraphicFramePr>
        <p:xfrm>
          <a:off x="1259632" y="1484784"/>
          <a:ext cx="640871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COMUNICAZIONE NELLA MADRELINGUA</a:t>
            </a: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442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COMUNICAZIONE NELLE LINGUE STRANIERE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3160452"/>
              </p:ext>
            </p:extLst>
          </p:nvPr>
        </p:nvGraphicFramePr>
        <p:xfrm>
          <a:off x="1259632" y="1628800"/>
          <a:ext cx="619268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6566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MATEMATICA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079447"/>
              </p:ext>
            </p:extLst>
          </p:nvPr>
        </p:nvGraphicFramePr>
        <p:xfrm>
          <a:off x="1115616" y="1556792"/>
          <a:ext cx="63367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318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COMPETENZE DIGITALI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2556610"/>
              </p:ext>
            </p:extLst>
          </p:nvPr>
        </p:nvGraphicFramePr>
        <p:xfrm>
          <a:off x="1403648" y="1484784"/>
          <a:ext cx="619268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1031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IMPARARE AD IMPARARE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29392"/>
              </p:ext>
            </p:extLst>
          </p:nvPr>
        </p:nvGraphicFramePr>
        <p:xfrm>
          <a:off x="1187624" y="1412776"/>
          <a:ext cx="633670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727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COMPETENZE SOCIALI E CIVICHE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42025"/>
              </p:ext>
            </p:extLst>
          </p:nvPr>
        </p:nvGraphicFramePr>
        <p:xfrm>
          <a:off x="1691680" y="1556792"/>
          <a:ext cx="568863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8154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691680" y="33265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SPIRITO D’ INIZIATIVA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7545636"/>
              </p:ext>
            </p:extLst>
          </p:nvPr>
        </p:nvGraphicFramePr>
        <p:xfrm>
          <a:off x="1475656" y="1484784"/>
          <a:ext cx="590465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2511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217</Words>
  <Application>Microsoft Office PowerPoint</Application>
  <PresentationFormat>Presentazione su schermo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69</cp:revision>
  <dcterms:created xsi:type="dcterms:W3CDTF">2017-10-22T22:07:45Z</dcterms:created>
  <dcterms:modified xsi:type="dcterms:W3CDTF">2018-06-19T15:34:56Z</dcterms:modified>
</cp:coreProperties>
</file>