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5" r:id="rId7"/>
    <p:sldId id="269" r:id="rId8"/>
    <p:sldId id="270" r:id="rId9"/>
    <p:sldId id="266" r:id="rId10"/>
    <p:sldId id="267" r:id="rId11"/>
    <p:sldId id="268" r:id="rId12"/>
    <p:sldId id="260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63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41 ALUNNI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36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2.0311330869528552E-2"/>
                  <c:y val="2.057338456646579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 ALUNNI</a:t>
                    </a:r>
                  </a:p>
                  <a:p>
                    <a:r>
                      <a:rPr lang="en-US" dirty="0" smtClean="0"/>
                      <a:t> </a:t>
                    </a:r>
                    <a:r>
                      <a:rPr lang="en-US" dirty="0"/>
                      <a:t>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63</c:v>
                </c:pt>
                <c:pt idx="1">
                  <c:v>41</c:v>
                </c:pt>
                <c:pt idx="2">
                  <c:v>36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64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38 ALUNNI </a:t>
                    </a:r>
                    <a:r>
                      <a:rPr lang="en-US"/>
                      <a:t>26%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33 ALUNNI </a:t>
                    </a:r>
                    <a:r>
                      <a:rPr lang="en-US"/>
                      <a:t>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10 ALUNNI </a:t>
                    </a:r>
                    <a:r>
                      <a:rPr lang="en-US"/>
                      <a:t>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64</c:v>
                </c:pt>
                <c:pt idx="1">
                  <c:v>38</c:v>
                </c:pt>
                <c:pt idx="2">
                  <c:v>33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>
                <c:manualLayout>
                  <c:x val="-0.14298622234660283"/>
                  <c:y val="1.0095382122292926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64 ALUNNI </a:t>
                    </a:r>
                    <a:r>
                      <a:rPr lang="en-US" dirty="0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040950618707626"/>
                  <c:y val="-0.1605889575487781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46 ALUNNI </a:t>
                    </a:r>
                    <a:r>
                      <a:rPr lang="en-US" dirty="0"/>
                      <a:t>32%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29 ALUNNI </a:t>
                    </a:r>
                    <a:r>
                      <a:rPr lang="en-US"/>
                      <a:t>20%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ALUNNI;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64</c:v>
                </c:pt>
                <c:pt idx="1">
                  <c:v>46</c:v>
                </c:pt>
                <c:pt idx="2">
                  <c:v>29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9349565941337038"/>
          <c:y val="0.39610685019672143"/>
          <c:w val="5.1648269742180543E-2"/>
          <c:h val="0.21994969907558165"/>
        </c:manualLayout>
      </c:layout>
      <c:overlay val="0"/>
      <c:txPr>
        <a:bodyPr/>
        <a:lstStyle/>
        <a:p>
          <a:pPr>
            <a:defRPr sz="12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59 ALUNNI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31 ALUNNI </a:t>
                    </a:r>
                    <a:r>
                      <a:rPr lang="en-US"/>
                      <a:t>22%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51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59</c:v>
                </c:pt>
                <c:pt idx="1">
                  <c:v>31</c:v>
                </c:pt>
                <c:pt idx="2">
                  <c:v>51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64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41 ALUNNI </a:t>
                    </a:r>
                    <a:r>
                      <a:rPr lang="en-US"/>
                      <a:t>29%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32 ALUNNI </a:t>
                    </a:r>
                    <a:r>
                      <a:rPr lang="en-US"/>
                      <a:t>22%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64</c:v>
                </c:pt>
                <c:pt idx="1">
                  <c:v>41</c:v>
                </c:pt>
                <c:pt idx="2">
                  <c:v>32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49 ALUNNI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47 ALUNNI </a:t>
                    </a:r>
                    <a:r>
                      <a:rPr lang="en-US"/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21 ALUNNI </a:t>
                    </a:r>
                    <a:r>
                      <a:rPr lang="en-US"/>
                      <a:t>18%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49</c:v>
                </c:pt>
                <c:pt idx="1">
                  <c:v>47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57 ALUNNI </a:t>
                    </a:r>
                    <a:r>
                      <a:rPr lang="en-US"/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50 ALUNNI </a:t>
                    </a:r>
                    <a:r>
                      <a:rPr lang="en-US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36 ALUNNI </a:t>
                    </a:r>
                    <a:r>
                      <a:rPr lang="en-US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 ALUNNO </a:t>
                    </a:r>
                    <a:r>
                      <a:rPr lang="en-US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57</c:v>
                </c:pt>
                <c:pt idx="1">
                  <c:v>50</c:v>
                </c:pt>
                <c:pt idx="2">
                  <c:v>36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64 ALUNNI </a:t>
                    </a:r>
                    <a:r>
                      <a:rPr lang="en-US"/>
                      <a:t>43%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35 ALUNNI </a:t>
                    </a:r>
                    <a:r>
                      <a:rPr lang="en-US"/>
                      <a:t>23%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43 ALUNNI </a:t>
                    </a:r>
                    <a:r>
                      <a:rPr lang="en-US"/>
                      <a:t>29%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64</c:v>
                </c:pt>
                <c:pt idx="1">
                  <c:v>35</c:v>
                </c:pt>
                <c:pt idx="2">
                  <c:v>43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55 ALUNNI </a:t>
                    </a:r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41 ALUNNI </a:t>
                    </a:r>
                    <a:r>
                      <a:rPr lang="en-US"/>
                      <a:t>28%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37 ALUNNI </a:t>
                    </a:r>
                    <a:r>
                      <a:rPr lang="en-US"/>
                      <a:t>26%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11 ALUNNI </a:t>
                    </a:r>
                    <a:r>
                      <a:rPr lang="en-US"/>
                      <a:t>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55</c:v>
                </c:pt>
                <c:pt idx="1">
                  <c:v>41</c:v>
                </c:pt>
                <c:pt idx="2">
                  <c:v>37</c:v>
                </c:pt>
                <c:pt idx="3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66 ALUNNI </a:t>
                    </a:r>
                    <a:r>
                      <a:rPr lang="en-US"/>
                      <a:t>46%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41 ALUNNI </a:t>
                    </a:r>
                    <a:r>
                      <a:rPr lang="en-US"/>
                      <a:t>29%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0.10414304702422622"/>
                  <c:y val="0.13835800872176793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35 ALUNNI </a:t>
                    </a:r>
                    <a:r>
                      <a:rPr lang="en-US" dirty="0"/>
                      <a:t>24%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66</c:v>
                </c:pt>
                <c:pt idx="1">
                  <c:v>41</c:v>
                </c:pt>
                <c:pt idx="2">
                  <c:v>35</c:v>
                </c:pt>
                <c:pt idx="3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4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41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09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36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73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03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8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57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4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24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60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76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1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 PRIMARIA 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 </a:t>
            </a:r>
            <a:r>
              <a:rPr lang="it-IT" sz="2700" b="1" dirty="0" smtClean="0">
                <a:solidFill>
                  <a:srgbClr val="FF0000"/>
                </a:solidFill>
              </a:rPr>
              <a:t>QUARTE</a:t>
            </a: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 PER COMPETENZE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DELL’ UDA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«L’ ACQUA ..FONTE DI VITA»</a:t>
            </a: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2 QUADRIMESTRE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( ELABORAZIONE A CURA DELLE F.S. BRUNO ANNA MARIA) </a:t>
            </a:r>
          </a:p>
          <a:p>
            <a:endParaRPr lang="it-IT" sz="2700" b="1" dirty="0" smtClean="0">
              <a:solidFill>
                <a:srgbClr val="FF0000"/>
              </a:solidFill>
            </a:endParaRPr>
          </a:p>
          <a:p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2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979712" y="537119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COMPETENZA CHIAVE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SENSO DI AUTONOMIA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DIMOSTRA ORIGINALITA’ E SPIRITO D’ INIZIATIVA: E’ IN GRADO DI REALIZZARE SEMPLICI PROGETTI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7612302"/>
              </p:ext>
            </p:extLst>
          </p:nvPr>
        </p:nvGraphicFramePr>
        <p:xfrm>
          <a:off x="1619672" y="2057400"/>
          <a:ext cx="5688632" cy="3819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1693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979712" y="537119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COMPETENZA CHIAVE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 AUTONOMIA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SI ORIENTA NELLO SPAZIO E NEL TEMPO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082323"/>
              </p:ext>
            </p:extLst>
          </p:nvPr>
        </p:nvGraphicFramePr>
        <p:xfrm>
          <a:off x="1475656" y="2057400"/>
          <a:ext cx="5976664" cy="374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7814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537119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COMPETENZA CHIAVE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 RESPONSABILITA’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SI IMPEGNA PER PORTARE  A COMPIMENTO IL LAVORO INIZIATO DA SOLO O INSIEME AGLI ALTRI</a:t>
            </a:r>
          </a:p>
          <a:p>
            <a:pPr algn="ctr"/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2092747"/>
              </p:ext>
            </p:extLst>
          </p:nvPr>
        </p:nvGraphicFramePr>
        <p:xfrm>
          <a:off x="1331640" y="2037286"/>
          <a:ext cx="6192688" cy="36959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672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95636" y="2321004"/>
            <a:ext cx="65527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 smtClean="0">
                <a:solidFill>
                  <a:srgbClr val="FF0000"/>
                </a:solidFill>
              </a:rPr>
              <a:t>LIVELLI DI RAGGIUNGIMENTO DELLE COMPETENZE:</a:t>
            </a:r>
          </a:p>
          <a:p>
            <a:endParaRPr lang="it-IT" sz="2000" b="1" dirty="0" smtClean="0">
              <a:solidFill>
                <a:srgbClr val="FF0000"/>
              </a:solidFill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A:   LIVELLO AVANZATO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B:   INTERMEDIO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C:   BASE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D:   INIZIALE</a:t>
            </a:r>
            <a:endParaRPr lang="it-IT" sz="2000" b="1" dirty="0" smtClean="0"/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ASCOLTO E PARLATO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7849564"/>
              </p:ext>
            </p:extLst>
          </p:nvPr>
        </p:nvGraphicFramePr>
        <p:xfrm>
          <a:off x="1403648" y="1556792"/>
          <a:ext cx="597666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9427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LETTURA E COMPRENSIONE DEL TESTO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0716274"/>
              </p:ext>
            </p:extLst>
          </p:nvPr>
        </p:nvGraphicFramePr>
        <p:xfrm>
          <a:off x="1547664" y="1628800"/>
          <a:ext cx="568863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8247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SCRITTURA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0383443"/>
              </p:ext>
            </p:extLst>
          </p:nvPr>
        </p:nvGraphicFramePr>
        <p:xfrm>
          <a:off x="1475656" y="1484784"/>
          <a:ext cx="6120680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4038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ESPRIMERSI E COMUNICARE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006262"/>
              </p:ext>
            </p:extLst>
          </p:nvPr>
        </p:nvGraphicFramePr>
        <p:xfrm>
          <a:off x="1259632" y="1700808"/>
          <a:ext cx="597666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7307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OSSERVARE E LEGGERE IMMAGINI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6225740"/>
              </p:ext>
            </p:extLst>
          </p:nvPr>
        </p:nvGraphicFramePr>
        <p:xfrm>
          <a:off x="1331640" y="1556792"/>
          <a:ext cx="597666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79267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53711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INTERVENIRE E TRASFORMARE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028468"/>
              </p:ext>
            </p:extLst>
          </p:nvPr>
        </p:nvGraphicFramePr>
        <p:xfrm>
          <a:off x="1331640" y="1484784"/>
          <a:ext cx="6048672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0199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979712" y="53711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ANALIZZARE RELAZIONI, DATI E PREVISIONI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9317794"/>
              </p:ext>
            </p:extLst>
          </p:nvPr>
        </p:nvGraphicFramePr>
        <p:xfrm>
          <a:off x="1115616" y="1700808"/>
          <a:ext cx="619268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92176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</TotalTime>
  <Words>269</Words>
  <Application>Microsoft Office PowerPoint</Application>
  <PresentationFormat>Presentazione su schermo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91</cp:revision>
  <dcterms:created xsi:type="dcterms:W3CDTF">2017-10-22T21:30:01Z</dcterms:created>
  <dcterms:modified xsi:type="dcterms:W3CDTF">2018-06-19T20:22:41Z</dcterms:modified>
</cp:coreProperties>
</file>