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5" r:id="rId7"/>
    <p:sldId id="269" r:id="rId8"/>
    <p:sldId id="270" r:id="rId9"/>
    <p:sldId id="266" r:id="rId10"/>
    <p:sldId id="267" r:id="rId11"/>
    <p:sldId id="268" r:id="rId12"/>
    <p:sldId id="26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68 ALUNNI </a:t>
                    </a:r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71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29 ALUNNI </a:t>
                    </a:r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68</c:v>
                </c:pt>
                <c:pt idx="1">
                  <c:v>71</c:v>
                </c:pt>
                <c:pt idx="2">
                  <c:v>29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86 ALUNNI </a:t>
                    </a:r>
                    <a:r>
                      <a:rPr lang="en-US"/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75 ALUNNI </a:t>
                    </a:r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86</c:v>
                </c:pt>
                <c:pt idx="1">
                  <c:v>75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399151030659515"/>
                  <c:y val="5.30540466263982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 ALUNNI </a:t>
                    </a:r>
                    <a:r>
                      <a:rPr lang="en-US" dirty="0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55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43 ALUNNI </a:t>
                    </a:r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66</c:v>
                </c:pt>
                <c:pt idx="1">
                  <c:v>55</c:v>
                </c:pt>
                <c:pt idx="2">
                  <c:v>43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61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60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825422175313854"/>
                  <c:y val="7.55586123958936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 ALUNNI </a:t>
                    </a:r>
                    <a:r>
                      <a:rPr lang="en-US" dirty="0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13 ALUNNI </a:t>
                    </a:r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61</c:v>
                </c:pt>
                <c:pt idx="1">
                  <c:v>60</c:v>
                </c:pt>
                <c:pt idx="2">
                  <c:v>39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76 ALUNNI </a:t>
                    </a:r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61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 ALUNNI </a:t>
                    </a:r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76</c:v>
                </c:pt>
                <c:pt idx="1">
                  <c:v>61</c:v>
                </c:pt>
                <c:pt idx="2">
                  <c:v>30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76 ALUNNI </a:t>
                    </a:r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50 ALUNNI </a:t>
                    </a:r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41 ALUNNI </a:t>
                    </a:r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76</c:v>
                </c:pt>
                <c:pt idx="1">
                  <c:v>50</c:v>
                </c:pt>
                <c:pt idx="2">
                  <c:v>41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80 ALUNNI </a:t>
                    </a:r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64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24 ALUNNI </a:t>
                    </a:r>
                    <a:r>
                      <a:rPr lang="en-US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80</c:v>
                </c:pt>
                <c:pt idx="1">
                  <c:v>64</c:v>
                </c:pt>
                <c:pt idx="2">
                  <c:v>24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69 ALUNNI </a:t>
                    </a:r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62 ALUNNI </a:t>
                    </a:r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35 ALUNNI </a:t>
                    </a:r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69</c:v>
                </c:pt>
                <c:pt idx="1">
                  <c:v>62</c:v>
                </c:pt>
                <c:pt idx="2">
                  <c:v>35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84 ALUNNI </a:t>
                    </a:r>
                    <a:r>
                      <a:rPr lang="en-US"/>
                      <a:t>49%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60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23 ALUNNI </a:t>
                    </a:r>
                    <a:r>
                      <a:rPr lang="en-US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84</c:v>
                </c:pt>
                <c:pt idx="1">
                  <c:v>60</c:v>
                </c:pt>
                <c:pt idx="2">
                  <c:v>23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107 ALUNNI </a:t>
                    </a:r>
                    <a:r>
                      <a:rPr lang="en-US"/>
                      <a:t>62%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52 ALUNNI </a:t>
                    </a:r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 ALUNNI </a:t>
                    </a:r>
                  </a:p>
                  <a:p>
                    <a:r>
                      <a:rPr lang="en-US" dirty="0" smtClean="0"/>
                      <a:t>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107</c:v>
                </c:pt>
                <c:pt idx="1">
                  <c:v>52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41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09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7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73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03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8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57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24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60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76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07FF-AA28-4030-936F-B2F249723480}" type="datetimeFigureOut">
              <a:rPr lang="it-IT" smtClean="0"/>
              <a:t>20/06/2018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14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2017-2018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 PRIMARIA 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 </a:t>
            </a:r>
            <a:r>
              <a:rPr lang="it-IT" sz="2700" b="1" dirty="0" smtClean="0">
                <a:solidFill>
                  <a:srgbClr val="FF0000"/>
                </a:solidFill>
              </a:rPr>
              <a:t>QUINTE</a:t>
            </a:r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DELL’ UDA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«DIVENTIAMO </a:t>
            </a:r>
            <a:r>
              <a:rPr lang="it-IT" sz="2700" b="1" smtClean="0">
                <a:solidFill>
                  <a:srgbClr val="FF0000"/>
                </a:solidFill>
              </a:rPr>
              <a:t>SCRITTORI »</a:t>
            </a:r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DI SINTESI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2 QUADRIMESTRE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( ELABORAZIONE A CURA DELLE F.S. BRUNO ANNA </a:t>
            </a:r>
            <a:r>
              <a:rPr lang="it-IT" sz="2700" b="1" dirty="0" smtClean="0">
                <a:solidFill>
                  <a:srgbClr val="FF0000"/>
                </a:solidFill>
              </a:rPr>
              <a:t>MARIA,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PASQUALE ELISABETTA</a:t>
            </a:r>
            <a:r>
              <a:rPr lang="it-IT" sz="2700" b="1" dirty="0" smtClean="0">
                <a:solidFill>
                  <a:srgbClr val="FF0000"/>
                </a:solidFill>
              </a:rPr>
              <a:t>) </a:t>
            </a:r>
            <a:endParaRPr lang="it-IT" sz="2700" b="1" dirty="0" smtClean="0">
              <a:solidFill>
                <a:srgbClr val="FF0000"/>
              </a:solidFill>
            </a:endParaRPr>
          </a:p>
          <a:p>
            <a:endParaRPr lang="it-IT" sz="2700" b="1" dirty="0" smtClean="0">
              <a:solidFill>
                <a:srgbClr val="FF0000"/>
              </a:solidFill>
            </a:endParaRP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2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979712" y="537119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SI ORIENTA NELLO SPAZIO E NEL TEMPO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409191"/>
              </p:ext>
            </p:extLst>
          </p:nvPr>
        </p:nvGraphicFramePr>
        <p:xfrm>
          <a:off x="1547664" y="1628800"/>
          <a:ext cx="59046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169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79712" y="537119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RICONOSCE LE DIVERSE IDENTITA’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520231"/>
              </p:ext>
            </p:extLst>
          </p:nvPr>
        </p:nvGraphicFramePr>
        <p:xfrm>
          <a:off x="1403648" y="1628800"/>
          <a:ext cx="59766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814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537119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AMBITI MOTORI, ARTISTICI, MUSICALI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644096"/>
              </p:ext>
            </p:extLst>
          </p:nvPr>
        </p:nvGraphicFramePr>
        <p:xfrm>
          <a:off x="1547664" y="1628800"/>
          <a:ext cx="583264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672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95636" y="2321004"/>
            <a:ext cx="65527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>
                <a:solidFill>
                  <a:srgbClr val="FF0000"/>
                </a:solidFill>
              </a:rPr>
              <a:t>LIVELLI DI RAGGIUNGIMENTO DELLE COMPETENZE:</a:t>
            </a:r>
          </a:p>
          <a:p>
            <a:endParaRPr lang="it-IT" sz="2000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A:   LIVELLO AVANZATO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B:   INTERMEDIO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C:   BASE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D:   INIZIALE</a:t>
            </a:r>
            <a:endParaRPr lang="it-IT" sz="2000" b="1" dirty="0" smtClean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COMUNICAZIONE NELLA MADRELINGUA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366545"/>
              </p:ext>
            </p:extLst>
          </p:nvPr>
        </p:nvGraphicFramePr>
        <p:xfrm>
          <a:off x="1547664" y="1628800"/>
          <a:ext cx="5976664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942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COMUNICAZIONE NELLE LINGUE STRANIERE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668767"/>
              </p:ext>
            </p:extLst>
          </p:nvPr>
        </p:nvGraphicFramePr>
        <p:xfrm>
          <a:off x="1259632" y="1556792"/>
          <a:ext cx="640871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24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COMPETENZA MATEMATICA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313068"/>
              </p:ext>
            </p:extLst>
          </p:nvPr>
        </p:nvGraphicFramePr>
        <p:xfrm>
          <a:off x="1475656" y="1412776"/>
          <a:ext cx="60486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03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COMPETENZE DIGITALI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279860"/>
              </p:ext>
            </p:extLst>
          </p:nvPr>
        </p:nvGraphicFramePr>
        <p:xfrm>
          <a:off x="1259632" y="1484784"/>
          <a:ext cx="633670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30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IMPARARE AD IMPARARE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038861"/>
              </p:ext>
            </p:extLst>
          </p:nvPr>
        </p:nvGraphicFramePr>
        <p:xfrm>
          <a:off x="1331640" y="1556792"/>
          <a:ext cx="59046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926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537119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COMPETENZE SOCIALI E CIVICHE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762736"/>
              </p:ext>
            </p:extLst>
          </p:nvPr>
        </p:nvGraphicFramePr>
        <p:xfrm>
          <a:off x="1403648" y="1628800"/>
          <a:ext cx="604867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019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979712" y="537119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SPIRITO D’ INIZIATIVA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398257"/>
              </p:ext>
            </p:extLst>
          </p:nvPr>
        </p:nvGraphicFramePr>
        <p:xfrm>
          <a:off x="1403648" y="1628800"/>
          <a:ext cx="583264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17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229</Words>
  <Application>Microsoft Office PowerPoint</Application>
  <PresentationFormat>Presentazione su schermo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93</cp:revision>
  <dcterms:created xsi:type="dcterms:W3CDTF">2017-10-22T21:30:01Z</dcterms:created>
  <dcterms:modified xsi:type="dcterms:W3CDTF">2018-06-20T15:01:33Z</dcterms:modified>
</cp:coreProperties>
</file>