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5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42 ALUNNI </a:t>
                    </a:r>
                    <a:r>
                      <a:rPr lang="en-US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48 ALUNNI </a:t>
                    </a:r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25 ALUNNI </a:t>
                    </a:r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 </a:t>
                    </a:r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42</c:v>
                </c:pt>
                <c:pt idx="1">
                  <c:v>48</c:v>
                </c:pt>
                <c:pt idx="2">
                  <c:v>25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50 ALUNNI </a:t>
                    </a:r>
                    <a:r>
                      <a:rPr lang="en-US"/>
                      <a:t>42%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40 ALUNNI </a:t>
                    </a:r>
                    <a:r>
                      <a:rPr lang="en-US"/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27 ALUNNI </a:t>
                    </a:r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 ALUNNI 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50</c:v>
                </c:pt>
                <c:pt idx="1">
                  <c:v>40</c:v>
                </c:pt>
                <c:pt idx="2">
                  <c:v>27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35 ALUNNI </a:t>
                    </a:r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56 ALUNNI </a:t>
                    </a:r>
                    <a:r>
                      <a:rPr lang="en-US"/>
                      <a:t>47%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26 ALUNNI </a:t>
                    </a:r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35</c:v>
                </c:pt>
                <c:pt idx="1">
                  <c:v>56</c:v>
                </c:pt>
                <c:pt idx="2">
                  <c:v>26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54 ALUNNI </a:t>
                    </a:r>
                    <a:r>
                      <a:rPr lang="en-US"/>
                      <a:t>45%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43 ALUNNI </a:t>
                    </a:r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23 ALUNNI </a:t>
                    </a:r>
                    <a:r>
                      <a:rPr lang="en-US"/>
                      <a:t>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54</c:v>
                </c:pt>
                <c:pt idx="1">
                  <c:v>43</c:v>
                </c:pt>
                <c:pt idx="2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43 ALUNNI </a:t>
                    </a:r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50 ALUNNI </a:t>
                    </a:r>
                    <a:r>
                      <a:rPr lang="en-US"/>
                      <a:t>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25 ALUNNI </a:t>
                    </a:r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43</c:v>
                </c:pt>
                <c:pt idx="1">
                  <c:v>50</c:v>
                </c:pt>
                <c:pt idx="2">
                  <c:v>25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47 ALUNNI </a:t>
                    </a:r>
                    <a:r>
                      <a:rPr lang="en-US"/>
                      <a:t>39%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38 ALUNNI </a:t>
                    </a:r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28 ALUNNI </a:t>
                    </a:r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47</c:v>
                </c:pt>
                <c:pt idx="1">
                  <c:v>38</c:v>
                </c:pt>
                <c:pt idx="2">
                  <c:v>28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349211033430148"/>
                  <c:y val="4.614740227276334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 ALUNNI </a:t>
                    </a:r>
                    <a:r>
                      <a:rPr lang="en-US" dirty="0"/>
                      <a:t>39%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39 ALUNNI </a:t>
                    </a:r>
                    <a:r>
                      <a:rPr lang="en-US"/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2129191333238105"/>
                  <c:y val="7.173161315409398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 ALUNNI </a:t>
                    </a:r>
                    <a:r>
                      <a:rPr lang="en-US" dirty="0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47</c:v>
                </c:pt>
                <c:pt idx="1">
                  <c:v>39</c:v>
                </c:pt>
                <c:pt idx="2">
                  <c:v>28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41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509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67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73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03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78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57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4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24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60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76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14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/>
        </p:nvSpPr>
        <p:spPr>
          <a:xfrm>
            <a:off x="685800" y="1556792"/>
            <a:ext cx="7772400" cy="3744416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700" b="1" dirty="0" smtClean="0">
                <a:solidFill>
                  <a:srgbClr val="FF0000"/>
                </a:solidFill>
              </a:rPr>
              <a:t>A.S. 2017-2018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ISTITUTO COMPRENSIVO 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MUSTI-DIMICCOLI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SCUOLA  PRIMARIA 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CLASSI  SECONDE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PROVE  PER COMPETENZE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DELL’ UDA </a:t>
            </a:r>
          </a:p>
          <a:p>
            <a:r>
              <a:rPr lang="it-IT" sz="2700" b="1" smtClean="0">
                <a:solidFill>
                  <a:srgbClr val="FF0000"/>
                </a:solidFill>
              </a:rPr>
              <a:t>«ESPLORANDO L’ AMBIENTE INTORNO A ME </a:t>
            </a:r>
            <a:r>
              <a:rPr lang="it-IT" sz="2700" b="1" dirty="0" smtClean="0">
                <a:solidFill>
                  <a:srgbClr val="FF0000"/>
                </a:solidFill>
              </a:rPr>
              <a:t>»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DI SINTESI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2 QUADRIMESTRE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( ELABORAZIONE A CURA DELLE F.S. BRUNO ANNA MARIA,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PASQUALE ELISABETTA)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 </a:t>
            </a:r>
          </a:p>
          <a:p>
            <a:endParaRPr lang="it-IT" sz="2700" b="1" dirty="0" smtClean="0">
              <a:solidFill>
                <a:srgbClr val="FF0000"/>
              </a:solidFill>
            </a:endParaRPr>
          </a:p>
          <a:p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/>
            </a:r>
            <a:br>
              <a:rPr lang="it-IT" sz="3200" b="1" dirty="0" smtClean="0">
                <a:solidFill>
                  <a:srgbClr val="FF0000"/>
                </a:solidFill>
              </a:rPr>
            </a:br>
            <a:endParaRPr lang="it-IT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8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95636" y="2321004"/>
            <a:ext cx="65527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 smtClean="0">
                <a:solidFill>
                  <a:srgbClr val="FF0000"/>
                </a:solidFill>
              </a:rPr>
              <a:t>LIVELLI DI RAGGIUNGIMENTO DELLE COMPETENZE:</a:t>
            </a:r>
          </a:p>
          <a:p>
            <a:endParaRPr lang="it-IT" sz="2000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A:   LIVELLO AVANZATO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B:   INTERMEDIO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C:   BASE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D:   INIZIALE</a:t>
            </a:r>
            <a:endParaRPr lang="it-IT" sz="2000" b="1" dirty="0" smtClean="0"/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8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COMUNICAZIONE NELLA MADRELINGUA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747696"/>
              </p:ext>
            </p:extLst>
          </p:nvPr>
        </p:nvGraphicFramePr>
        <p:xfrm>
          <a:off x="1547664" y="1700808"/>
          <a:ext cx="58326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942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476672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COMPETENZA MATEMATICA  E COMPETENZA DI BASE IN SCIENZE E TECNOLOGIA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514759"/>
              </p:ext>
            </p:extLst>
          </p:nvPr>
        </p:nvGraphicFramePr>
        <p:xfrm>
          <a:off x="1475656" y="1700808"/>
          <a:ext cx="576064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824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COMPETENZA DIGITALE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8733118"/>
              </p:ext>
            </p:extLst>
          </p:nvPr>
        </p:nvGraphicFramePr>
        <p:xfrm>
          <a:off x="1331640" y="1484784"/>
          <a:ext cx="61926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403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COMPETENZE SOCIALI E CIVICHE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375170"/>
              </p:ext>
            </p:extLst>
          </p:nvPr>
        </p:nvGraphicFramePr>
        <p:xfrm>
          <a:off x="1619672" y="1556792"/>
          <a:ext cx="561662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30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CONSAPEVOLEZZA ED ESPRESSIONE CULTURALE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81760"/>
              </p:ext>
            </p:extLst>
          </p:nvPr>
        </p:nvGraphicFramePr>
        <p:xfrm>
          <a:off x="1403648" y="1556792"/>
          <a:ext cx="619268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853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SPIRITO D’ INIZIATIVA E IMPRENDITORIALITA’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952620"/>
              </p:ext>
            </p:extLst>
          </p:nvPr>
        </p:nvGraphicFramePr>
        <p:xfrm>
          <a:off x="1331640" y="1484784"/>
          <a:ext cx="61926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6428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IMPARARE AD IMPARARE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1913839"/>
              </p:ext>
            </p:extLst>
          </p:nvPr>
        </p:nvGraphicFramePr>
        <p:xfrm>
          <a:off x="1475656" y="1484784"/>
          <a:ext cx="604867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6677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169</Words>
  <Application>Microsoft Office PowerPoint</Application>
  <PresentationFormat>Presentazione su schermo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110</cp:revision>
  <dcterms:created xsi:type="dcterms:W3CDTF">2017-10-22T21:30:01Z</dcterms:created>
  <dcterms:modified xsi:type="dcterms:W3CDTF">2018-06-21T20:12:57Z</dcterms:modified>
</cp:coreProperties>
</file>