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5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70 ALUNNI </a:t>
                    </a:r>
                    <a:r>
                      <a:rPr lang="en-US"/>
                      <a:t>47%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47 ALUNNI </a:t>
                    </a:r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26 ALUNNI </a:t>
                    </a:r>
                    <a:r>
                      <a:rPr lang="en-US"/>
                      <a:t>18%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70</c:v>
                </c:pt>
                <c:pt idx="1">
                  <c:v>47</c:v>
                </c:pt>
                <c:pt idx="2">
                  <c:v>26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71 ALUNNI </a:t>
                    </a:r>
                    <a:r>
                      <a:rPr lang="en-US"/>
                      <a:t>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47 ALUNNI </a:t>
                    </a:r>
                    <a:r>
                      <a:rPr lang="en-US"/>
                      <a:t>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26 ALUNNI </a:t>
                    </a:r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71</c:v>
                </c:pt>
                <c:pt idx="1">
                  <c:v>47</c:v>
                </c:pt>
                <c:pt idx="2">
                  <c:v>26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57 ALUNNI </a:t>
                    </a:r>
                    <a:r>
                      <a:rPr lang="en-US"/>
                      <a:t>39%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53 ALUNNI </a:t>
                    </a:r>
                    <a:r>
                      <a:rPr lang="en-US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28 ALUNNI </a:t>
                    </a:r>
                    <a:r>
                      <a:rPr lang="en-US"/>
                      <a:t>19%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57</c:v>
                </c:pt>
                <c:pt idx="1">
                  <c:v>53</c:v>
                </c:pt>
                <c:pt idx="2">
                  <c:v>28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72 ALUNNI </a:t>
                    </a:r>
                    <a:r>
                      <a:rPr lang="en-US"/>
                      <a:t>49%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46 ALUNNI </a:t>
                    </a:r>
                    <a:r>
                      <a:rPr lang="en-US"/>
                      <a:t>31%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25 ALUNNI </a:t>
                    </a:r>
                    <a:r>
                      <a:rPr lang="en-US"/>
                      <a:t>17%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 ALUNNI</a:t>
                    </a:r>
                  </a:p>
                  <a:p>
                    <a:r>
                      <a:rPr lang="en-US" smtClean="0"/>
                      <a:t> </a:t>
                    </a:r>
                    <a:r>
                      <a:rPr lang="en-US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Foglio1!$A$1:$A$4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Foglio1!$B$1:$B$4</c:f>
              <c:numCache>
                <c:formatCode>General</c:formatCode>
                <c:ptCount val="4"/>
                <c:pt idx="0">
                  <c:v>72</c:v>
                </c:pt>
                <c:pt idx="1">
                  <c:v>46</c:v>
                </c:pt>
                <c:pt idx="2">
                  <c:v>25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541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509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67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973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03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278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657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4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24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60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76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C07FF-AA28-4030-936F-B2F249723480}" type="datetimeFigureOut">
              <a:rPr lang="it-IT" smtClean="0"/>
              <a:t>21/06/2018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E399D-B767-467D-AF1C-2DBD15691D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14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/>
        </p:nvSpPr>
        <p:spPr>
          <a:xfrm>
            <a:off x="685800" y="1556792"/>
            <a:ext cx="7772400" cy="3744416"/>
          </a:xfrm>
          <a:prstGeom prst="rect">
            <a:avLst/>
          </a:prstGeom>
          <a:ln w="3175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700" b="1" dirty="0" smtClean="0">
                <a:solidFill>
                  <a:srgbClr val="FF0000"/>
                </a:solidFill>
              </a:rPr>
              <a:t>A.S. 2017-2018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ISTITUTO COMPRENSIVO 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MUSTI-DIMICCOLI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SCUOLA  PRIMARIA 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CLASSI  PRIME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PROVE  PER COMPETENZE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DELL’ UDA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«OGGI RACCONTIAMO »</a:t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2700" b="1" dirty="0" smtClean="0">
                <a:solidFill>
                  <a:srgbClr val="FF0000"/>
                </a:solidFill>
              </a:rPr>
              <a:t>ESITI DI SINTESI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2 QUADRIMESTRE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( ELABORAZIONE A CURA DELLE F.S. BRUNO ANNA MARIA, 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PASQUALE ELISABETTA)</a:t>
            </a:r>
          </a:p>
          <a:p>
            <a:r>
              <a:rPr lang="it-IT" sz="2700" b="1" dirty="0" smtClean="0">
                <a:solidFill>
                  <a:srgbClr val="FF0000"/>
                </a:solidFill>
              </a:rPr>
              <a:t> </a:t>
            </a:r>
          </a:p>
          <a:p>
            <a:endParaRPr lang="it-IT" sz="2700" b="1" dirty="0" smtClean="0">
              <a:solidFill>
                <a:srgbClr val="FF0000"/>
              </a:solidFill>
            </a:endParaRPr>
          </a:p>
          <a:p>
            <a:r>
              <a:rPr lang="it-IT" sz="2700" b="1" dirty="0" smtClean="0">
                <a:solidFill>
                  <a:srgbClr val="FF0000"/>
                </a:solidFill>
              </a:rPr>
              <a:t/>
            </a:r>
            <a:br>
              <a:rPr lang="it-IT" sz="2700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/>
            </a:r>
            <a:br>
              <a:rPr lang="it-IT" sz="3200" b="1" dirty="0" smtClean="0">
                <a:solidFill>
                  <a:srgbClr val="FF0000"/>
                </a:solidFill>
              </a:rPr>
            </a:br>
            <a:endParaRPr lang="it-IT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82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295636" y="2321004"/>
            <a:ext cx="65527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dirty="0" smtClean="0">
                <a:solidFill>
                  <a:srgbClr val="FF0000"/>
                </a:solidFill>
              </a:rPr>
              <a:t>LIVELLI DI RAGGIUNGIMENTO DELLE COMPETENZE:</a:t>
            </a:r>
          </a:p>
          <a:p>
            <a:endParaRPr lang="it-IT" sz="2000" b="1" dirty="0" smtClean="0">
              <a:solidFill>
                <a:srgbClr val="FF0000"/>
              </a:solidFill>
            </a:endParaRP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A:   LIVELLO AVANZATO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B:   INTERMEDIO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C:   BASE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b="1" dirty="0" smtClean="0">
                <a:solidFill>
                  <a:srgbClr val="FF0000"/>
                </a:solidFill>
              </a:rPr>
              <a:t>D:   INIZIALE</a:t>
            </a:r>
            <a:endParaRPr lang="it-IT" sz="2000" b="1" dirty="0" smtClean="0"/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81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COMUNICAZIONE NELLA MADRELINGUA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567990"/>
              </p:ext>
            </p:extLst>
          </p:nvPr>
        </p:nvGraphicFramePr>
        <p:xfrm>
          <a:off x="1547664" y="1556792"/>
          <a:ext cx="590465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942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79712" y="476672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COMPETENZE DI BASE IN MATEMATICA, SCIENZE, TECNOLOGIA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4380094"/>
              </p:ext>
            </p:extLst>
          </p:nvPr>
        </p:nvGraphicFramePr>
        <p:xfrm>
          <a:off x="1619672" y="1700808"/>
          <a:ext cx="612068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824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IMPARARE AD IMPARARE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469948"/>
              </p:ext>
            </p:extLst>
          </p:nvPr>
        </p:nvGraphicFramePr>
        <p:xfrm>
          <a:off x="1547664" y="1484784"/>
          <a:ext cx="604867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403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979712" y="47667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COMPETENZE </a:t>
            </a:r>
            <a:r>
              <a:rPr lang="it-IT" b="1" dirty="0" smtClean="0">
                <a:solidFill>
                  <a:srgbClr val="FF0000"/>
                </a:solidFill>
              </a:rPr>
              <a:t>SOCIALI E CIVICHE</a:t>
            </a:r>
            <a:endParaRPr lang="it-IT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832594"/>
              </p:ext>
            </p:extLst>
          </p:nvPr>
        </p:nvGraphicFramePr>
        <p:xfrm>
          <a:off x="1403648" y="1340768"/>
          <a:ext cx="597666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3074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111</Words>
  <Application>Microsoft Office PowerPoint</Application>
  <PresentationFormat>Presentazione su schermo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Bruno</dc:creator>
  <cp:lastModifiedBy>Bruno</cp:lastModifiedBy>
  <cp:revision>101</cp:revision>
  <dcterms:created xsi:type="dcterms:W3CDTF">2017-10-22T21:30:01Z</dcterms:created>
  <dcterms:modified xsi:type="dcterms:W3CDTF">2018-06-21T10:11:46Z</dcterms:modified>
</cp:coreProperties>
</file>