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62" r:id="rId10"/>
    <p:sldId id="263" r:id="rId11"/>
    <p:sldId id="264" r:id="rId12"/>
    <p:sldId id="261" r:id="rId13"/>
    <p:sldId id="271" r:id="rId14"/>
    <p:sldId id="272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1O ALUNNI </a:t>
                    </a:r>
                    <a:r>
                      <a:rPr lang="en-US" dirty="0"/>
                      <a:t>55%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11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63 ALUNNI </a:t>
                    </a:r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63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 ALUNNI </a:t>
                    </a:r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63</c:v>
                </c:pt>
                <c:pt idx="1">
                  <c:v>63</c:v>
                </c:pt>
                <c:pt idx="2">
                  <c:v>18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63</c:v>
                </c:pt>
                <c:pt idx="1">
                  <c:v>63</c:v>
                </c:pt>
                <c:pt idx="2">
                  <c:v>18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91456"/>
        <c:axId val="33916800"/>
      </c:barChart>
      <c:catAx>
        <c:axId val="33891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3916800"/>
        <c:crosses val="autoZero"/>
        <c:auto val="1"/>
        <c:lblAlgn val="ctr"/>
        <c:lblOffset val="100"/>
        <c:noMultiLvlLbl val="0"/>
      </c:catAx>
      <c:valAx>
        <c:axId val="3391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91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52</c:v>
                </c:pt>
                <c:pt idx="1">
                  <c:v>57</c:v>
                </c:pt>
                <c:pt idx="2">
                  <c:v>16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06656"/>
        <c:axId val="42408960"/>
      </c:barChart>
      <c:catAx>
        <c:axId val="42406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2408960"/>
        <c:crosses val="autoZero"/>
        <c:auto val="1"/>
        <c:lblAlgn val="ctr"/>
        <c:lblOffset val="100"/>
        <c:noMultiLvlLbl val="0"/>
      </c:catAx>
      <c:valAx>
        <c:axId val="4240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06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Foglio1!$H$2</c:f>
              <c:strCache>
                <c:ptCount val="1"/>
                <c:pt idx="0">
                  <c:v>Competenza matematica e comp di base in scienze e tecnologia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Foglio1!$G$3:$G$6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Foglio1!$H$3:$H$6</c:f>
              <c:numCache>
                <c:formatCode>General</c:formatCode>
                <c:ptCount val="4"/>
                <c:pt idx="0">
                  <c:v>55</c:v>
                </c:pt>
                <c:pt idx="1">
                  <c:v>55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71072"/>
        <c:axId val="42408192"/>
      </c:barChart>
      <c:catAx>
        <c:axId val="39971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2408192"/>
        <c:crosses val="autoZero"/>
        <c:auto val="1"/>
        <c:lblAlgn val="ctr"/>
        <c:lblOffset val="100"/>
        <c:noMultiLvlLbl val="0"/>
      </c:catAx>
      <c:valAx>
        <c:axId val="4240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971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65</c:v>
                </c:pt>
                <c:pt idx="1">
                  <c:v>52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444608"/>
        <c:axId val="37479552"/>
      </c:barChart>
      <c:catAx>
        <c:axId val="37444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7479552"/>
        <c:crosses val="autoZero"/>
        <c:auto val="1"/>
        <c:lblAlgn val="ctr"/>
        <c:lblOffset val="100"/>
        <c:noMultiLvlLbl val="0"/>
      </c:catAx>
      <c:valAx>
        <c:axId val="37479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444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61</c:v>
                </c:pt>
                <c:pt idx="1">
                  <c:v>49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92608"/>
        <c:axId val="39913344"/>
      </c:barChart>
      <c:catAx>
        <c:axId val="39492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913344"/>
        <c:crosses val="autoZero"/>
        <c:auto val="1"/>
        <c:lblAlgn val="ctr"/>
        <c:lblOffset val="100"/>
        <c:noMultiLvlLbl val="0"/>
      </c:catAx>
      <c:valAx>
        <c:axId val="3991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492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11 ALUNNI</a:t>
                    </a:r>
                  </a:p>
                  <a:p>
                    <a:r>
                      <a:rPr lang="en-US" sz="1400" b="1" smtClean="0"/>
                      <a:t> </a:t>
                    </a:r>
                    <a:r>
                      <a:rPr lang="en-US" sz="1400" b="1"/>
                      <a:t>55%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18080625943789"/>
                  <c:y val="-4.980814500694891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smtClean="0"/>
                      <a:t>6 ALUNNI</a:t>
                    </a:r>
                  </a:p>
                  <a:p>
                    <a:r>
                      <a:rPr lang="en-US" sz="1400" b="1" smtClean="0"/>
                      <a:t> </a:t>
                    </a:r>
                    <a:r>
                      <a:rPr lang="en-US" sz="1400" b="1"/>
                      <a:t>30%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3 ALUNNI</a:t>
                    </a:r>
                  </a:p>
                  <a:p>
                    <a:r>
                      <a:rPr lang="en-US" sz="1400" b="1" dirty="0" smtClean="0"/>
                      <a:t> </a:t>
                    </a:r>
                    <a:r>
                      <a:rPr lang="en-US" sz="1400" b="1" dirty="0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11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 ALUNNI </a:t>
                    </a:r>
                    <a:r>
                      <a:rPr lang="en-US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7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2580088698853281E-2"/>
                  <c:y val="9.3737226262071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ALUNNO </a:t>
                    </a:r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9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 </a:t>
                    </a:r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 ALUNNI </a:t>
                    </a:r>
                    <a:r>
                      <a:rPr lang="en-US"/>
                      <a:t>55%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 ALUNNO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1556792"/>
            <a:ext cx="7772400" cy="410445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2018-2019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PRIMARIA 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SECONDE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COMPITO DI REALTA’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«FACCIAMO LA DIFFERENZA»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>
                <a:solidFill>
                  <a:srgbClr val="FF0000"/>
                </a:solidFill>
              </a:rPr>
              <a:t>ESITI ANALITICI PER CLASSE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ESITI DI SINTESI PER INTERCLASSE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PER CIASCUNA COMPETENZA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611714"/>
              </p:ext>
            </p:extLst>
          </p:nvPr>
        </p:nvGraphicFramePr>
        <p:xfrm>
          <a:off x="1691680" y="1412776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A SEGUIRE IL NUMERO DEGLI ALUNNI PER CIASCUNA COMPETENZA DISTINTI PER FASCE DI LIVELLO 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511862"/>
              </p:ext>
            </p:extLst>
          </p:nvPr>
        </p:nvGraphicFramePr>
        <p:xfrm>
          <a:off x="1691680" y="2057400"/>
          <a:ext cx="568863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737921"/>
              </p:ext>
            </p:extLst>
          </p:nvPr>
        </p:nvGraphicFramePr>
        <p:xfrm>
          <a:off x="1547664" y="1484784"/>
          <a:ext cx="655272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944901"/>
              </p:ext>
            </p:extLst>
          </p:nvPr>
        </p:nvGraphicFramePr>
        <p:xfrm>
          <a:off x="1475656" y="1268760"/>
          <a:ext cx="61926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3458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516238"/>
              </p:ext>
            </p:extLst>
          </p:nvPr>
        </p:nvGraphicFramePr>
        <p:xfrm>
          <a:off x="1547664" y="1412776"/>
          <a:ext cx="590465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726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65491"/>
              </p:ext>
            </p:extLst>
          </p:nvPr>
        </p:nvGraphicFramePr>
        <p:xfrm>
          <a:off x="1907704" y="1628800"/>
          <a:ext cx="511256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2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00725"/>
              </p:ext>
            </p:extLst>
          </p:nvPr>
        </p:nvGraphicFramePr>
        <p:xfrm>
          <a:off x="1619672" y="1700808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437953"/>
              </p:ext>
            </p:extLst>
          </p:nvPr>
        </p:nvGraphicFramePr>
        <p:xfrm>
          <a:off x="1547664" y="2057400"/>
          <a:ext cx="5310336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62986"/>
              </p:ext>
            </p:extLst>
          </p:nvPr>
        </p:nvGraphicFramePr>
        <p:xfrm>
          <a:off x="1835696" y="1628800"/>
          <a:ext cx="502230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018396"/>
              </p:ext>
            </p:extLst>
          </p:nvPr>
        </p:nvGraphicFramePr>
        <p:xfrm>
          <a:off x="1655676" y="1772816"/>
          <a:ext cx="558062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659275"/>
              </p:ext>
            </p:extLst>
          </p:nvPr>
        </p:nvGraphicFramePr>
        <p:xfrm>
          <a:off x="1763688" y="1700808"/>
          <a:ext cx="532859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850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F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913854"/>
              </p:ext>
            </p:extLst>
          </p:nvPr>
        </p:nvGraphicFramePr>
        <p:xfrm>
          <a:off x="1655676" y="1772816"/>
          <a:ext cx="52023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098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2 G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252317"/>
              </p:ext>
            </p:extLst>
          </p:nvPr>
        </p:nvGraphicFramePr>
        <p:xfrm>
          <a:off x="1547664" y="1700808"/>
          <a:ext cx="56166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832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1079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SU   152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VALORI RICORRENTI:   «B» «C»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198111"/>
              </p:ext>
            </p:extLst>
          </p:nvPr>
        </p:nvGraphicFramePr>
        <p:xfrm>
          <a:off x="1475656" y="2057400"/>
          <a:ext cx="576064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493411"/>
              </p:ext>
            </p:extLst>
          </p:nvPr>
        </p:nvGraphicFramePr>
        <p:xfrm>
          <a:off x="1763688" y="2057400"/>
          <a:ext cx="509431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185</Words>
  <Application>Microsoft Office PowerPoint</Application>
  <PresentationFormat>Presentazione su schermo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113</cp:revision>
  <dcterms:created xsi:type="dcterms:W3CDTF">2017-10-22T20:17:50Z</dcterms:created>
  <dcterms:modified xsi:type="dcterms:W3CDTF">2019-06-20T21:43:33Z</dcterms:modified>
</cp:coreProperties>
</file>