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2" r:id="rId9"/>
    <p:sldId id="263" r:id="rId10"/>
    <p:sldId id="264" r:id="rId11"/>
    <p:sldId id="261" r:id="rId12"/>
    <p:sldId id="270" r:id="rId13"/>
    <p:sldId id="271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53%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 </a:t>
                    </a:r>
                    <a:r>
                      <a:rPr lang="en-US"/>
                      <a:t>10%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Foglio1!$H$2</c:f>
              <c:strCache>
                <c:ptCount val="1"/>
                <c:pt idx="0">
                  <c:v>Competenza matematica e comp di base in scienze e tecnologia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Foglio1!$G$3:$G$6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Foglio1!$H$3:$H$6</c:f>
              <c:numCache>
                <c:formatCode>General</c:formatCode>
                <c:ptCount val="4"/>
                <c:pt idx="0">
                  <c:v>47</c:v>
                </c:pt>
                <c:pt idx="1">
                  <c:v>35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47264"/>
        <c:axId val="78365824"/>
      </c:barChart>
      <c:catAx>
        <c:axId val="7834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78365824"/>
        <c:crosses val="autoZero"/>
        <c:auto val="1"/>
        <c:lblAlgn val="ctr"/>
        <c:lblOffset val="100"/>
        <c:noMultiLvlLbl val="0"/>
      </c:catAx>
      <c:valAx>
        <c:axId val="7836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347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50</c:v>
                </c:pt>
                <c:pt idx="1">
                  <c:v>35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089088"/>
        <c:axId val="80090624"/>
      </c:barChart>
      <c:catAx>
        <c:axId val="80089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0090624"/>
        <c:crosses val="autoZero"/>
        <c:auto val="1"/>
        <c:lblAlgn val="ctr"/>
        <c:lblOffset val="100"/>
        <c:noMultiLvlLbl val="0"/>
      </c:catAx>
      <c:valAx>
        <c:axId val="8009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089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50</c:v>
                </c:pt>
                <c:pt idx="1">
                  <c:v>31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79552"/>
        <c:axId val="86249472"/>
      </c:barChart>
      <c:catAx>
        <c:axId val="8147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6249472"/>
        <c:crosses val="autoZero"/>
        <c:auto val="1"/>
        <c:lblAlgn val="ctr"/>
        <c:lblOffset val="100"/>
        <c:noMultiLvlLbl val="0"/>
      </c:catAx>
      <c:valAx>
        <c:axId val="8624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79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45%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Foglio1!$A$5:$A$7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Foglio1!$B$5:$B$7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 ALUNNI </a:t>
                    </a:r>
                    <a:r>
                      <a:rPr lang="en-US"/>
                      <a:t>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 ALUNNI </a:t>
                    </a:r>
                    <a:r>
                      <a:rPr lang="en-US"/>
                      <a:t>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58 ALUNNI </a:t>
                    </a:r>
                    <a:r>
                      <a:rPr lang="en-US"/>
                      <a:t>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 ALUNNI </a:t>
                    </a:r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58</c:v>
                </c:pt>
                <c:pt idx="1">
                  <c:v>43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Foglio1!$B$5:$B$8</c:f>
              <c:numCache>
                <c:formatCode>General</c:formatCode>
                <c:ptCount val="4"/>
                <c:pt idx="0">
                  <c:v>58</c:v>
                </c:pt>
                <c:pt idx="1">
                  <c:v>43</c:v>
                </c:pt>
                <c:pt idx="2">
                  <c:v>14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18016"/>
        <c:axId val="32339840"/>
      </c:barChart>
      <c:catAx>
        <c:axId val="3171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32339840"/>
        <c:crosses val="autoZero"/>
        <c:auto val="1"/>
        <c:lblAlgn val="ctr"/>
        <c:lblOffset val="100"/>
        <c:noMultiLvlLbl val="0"/>
      </c:catAx>
      <c:valAx>
        <c:axId val="3233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18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48</c:v>
                </c:pt>
                <c:pt idx="1">
                  <c:v>34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10272"/>
        <c:axId val="40311808"/>
      </c:barChart>
      <c:catAx>
        <c:axId val="4031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40311808"/>
        <c:crosses val="autoZero"/>
        <c:auto val="1"/>
        <c:lblAlgn val="ctr"/>
        <c:lblOffset val="100"/>
        <c:noMultiLvlLbl val="0"/>
      </c:catAx>
      <c:valAx>
        <c:axId val="4031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1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2018-2019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PRIMARIA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PRIME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COMPITO DI REALTA’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UDA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«A CACCIA DI REGOLE»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ANALITICI PER CLASSE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ESITI DI SINTESI PER INTERCLASSE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PER CIASCUNA COMPETENZA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 SEGUIRE IL NUMERO DEGLI ALUNNI PER SINGOLA COMPETENZA  DISTINTI PER FASCE DI LIVELLO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763526"/>
              </p:ext>
            </p:extLst>
          </p:nvPr>
        </p:nvGraphicFramePr>
        <p:xfrm>
          <a:off x="1475656" y="2057400"/>
          <a:ext cx="612068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958174"/>
              </p:ext>
            </p:extLst>
          </p:nvPr>
        </p:nvGraphicFramePr>
        <p:xfrm>
          <a:off x="1547664" y="1268760"/>
          <a:ext cx="59584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739491"/>
              </p:ext>
            </p:extLst>
          </p:nvPr>
        </p:nvGraphicFramePr>
        <p:xfrm>
          <a:off x="1691680" y="1484784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28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872779"/>
              </p:ext>
            </p:extLst>
          </p:nvPr>
        </p:nvGraphicFramePr>
        <p:xfrm>
          <a:off x="1547664" y="1412776"/>
          <a:ext cx="61206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305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076991"/>
              </p:ext>
            </p:extLst>
          </p:nvPr>
        </p:nvGraphicFramePr>
        <p:xfrm>
          <a:off x="1655676" y="2057400"/>
          <a:ext cx="5202324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1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429233"/>
              </p:ext>
            </p:extLst>
          </p:nvPr>
        </p:nvGraphicFramePr>
        <p:xfrm>
          <a:off x="1043608" y="2057400"/>
          <a:ext cx="5814392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229039"/>
              </p:ext>
            </p:extLst>
          </p:nvPr>
        </p:nvGraphicFramePr>
        <p:xfrm>
          <a:off x="1259632" y="2057400"/>
          <a:ext cx="612068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673539"/>
              </p:ext>
            </p:extLst>
          </p:nvPr>
        </p:nvGraphicFramePr>
        <p:xfrm>
          <a:off x="1331640" y="1772816"/>
          <a:ext cx="57606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E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76145"/>
              </p:ext>
            </p:extLst>
          </p:nvPr>
        </p:nvGraphicFramePr>
        <p:xfrm>
          <a:off x="1475656" y="1700808"/>
          <a:ext cx="561662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31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F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328202"/>
              </p:ext>
            </p:extLst>
          </p:nvPr>
        </p:nvGraphicFramePr>
        <p:xfrm>
          <a:off x="1331640" y="1628800"/>
          <a:ext cx="568863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379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SU   121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RICORRENTE:   «A»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198403"/>
              </p:ext>
            </p:extLst>
          </p:nvPr>
        </p:nvGraphicFramePr>
        <p:xfrm>
          <a:off x="1619672" y="2057400"/>
          <a:ext cx="561662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850425"/>
              </p:ext>
            </p:extLst>
          </p:nvPr>
        </p:nvGraphicFramePr>
        <p:xfrm>
          <a:off x="1619672" y="1484784"/>
          <a:ext cx="547260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178</Words>
  <Application>Microsoft Office PowerPoint</Application>
  <PresentationFormat>Presentazione su schermo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111</cp:revision>
  <dcterms:created xsi:type="dcterms:W3CDTF">2017-10-22T20:17:50Z</dcterms:created>
  <dcterms:modified xsi:type="dcterms:W3CDTF">2019-06-20T21:37:12Z</dcterms:modified>
</cp:coreProperties>
</file>