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83" r:id="rId4"/>
    <p:sldId id="282" r:id="rId5"/>
    <p:sldId id="257" r:id="rId6"/>
    <p:sldId id="258" r:id="rId7"/>
    <p:sldId id="259" r:id="rId8"/>
    <p:sldId id="261" r:id="rId9"/>
    <p:sldId id="262" r:id="rId10"/>
    <p:sldId id="263" r:id="rId11"/>
    <p:sldId id="264" r:id="rId12"/>
    <p:sldId id="265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02CF-DD10-460D-960E-2EBABB0006B3}" type="datetimeFigureOut">
              <a:rPr lang="it-IT" smtClean="0"/>
              <a:t>10/05/2019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8FFE-4133-476E-9F1F-97141EE827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9805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02CF-DD10-460D-960E-2EBABB0006B3}" type="datetimeFigureOut">
              <a:rPr lang="it-IT" smtClean="0"/>
              <a:t>10/05/2019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8FFE-4133-476E-9F1F-97141EE827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1867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02CF-DD10-460D-960E-2EBABB0006B3}" type="datetimeFigureOut">
              <a:rPr lang="it-IT" smtClean="0"/>
              <a:t>10/05/2019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8FFE-4133-476E-9F1F-97141EE827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1798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02CF-DD10-460D-960E-2EBABB0006B3}" type="datetimeFigureOut">
              <a:rPr lang="it-IT" smtClean="0"/>
              <a:t>10/05/2019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8FFE-4133-476E-9F1F-97141EE827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9185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02CF-DD10-460D-960E-2EBABB0006B3}" type="datetimeFigureOut">
              <a:rPr lang="it-IT" smtClean="0"/>
              <a:t>10/05/2019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8FFE-4133-476E-9F1F-97141EE827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9237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02CF-DD10-460D-960E-2EBABB0006B3}" type="datetimeFigureOut">
              <a:rPr lang="it-IT" smtClean="0"/>
              <a:t>10/05/2019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8FFE-4133-476E-9F1F-97141EE827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4512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02CF-DD10-460D-960E-2EBABB0006B3}" type="datetimeFigureOut">
              <a:rPr lang="it-IT" smtClean="0"/>
              <a:t>10/05/2019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8FFE-4133-476E-9F1F-97141EE827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2675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02CF-DD10-460D-960E-2EBABB0006B3}" type="datetimeFigureOut">
              <a:rPr lang="it-IT" smtClean="0"/>
              <a:t>10/05/2019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8FFE-4133-476E-9F1F-97141EE827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3817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02CF-DD10-460D-960E-2EBABB0006B3}" type="datetimeFigureOut">
              <a:rPr lang="it-IT" smtClean="0"/>
              <a:t>10/05/2019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8FFE-4133-476E-9F1F-97141EE827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1224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02CF-DD10-460D-960E-2EBABB0006B3}" type="datetimeFigureOut">
              <a:rPr lang="it-IT" smtClean="0"/>
              <a:t>10/05/2019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8FFE-4133-476E-9F1F-97141EE827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2774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02CF-DD10-460D-960E-2EBABB0006B3}" type="datetimeFigureOut">
              <a:rPr lang="it-IT" smtClean="0"/>
              <a:t>10/05/2019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8FFE-4133-476E-9F1F-97141EE827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6519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000">
              <a:srgbClr val="FEE7F2"/>
            </a:gs>
            <a:gs pos="0">
              <a:srgbClr val="FAC77D"/>
            </a:gs>
            <a:gs pos="0">
              <a:srgbClr val="FBA97D"/>
            </a:gs>
            <a:gs pos="0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302CF-DD10-460D-960E-2EBABB0006B3}" type="datetimeFigureOut">
              <a:rPr lang="it-IT" smtClean="0"/>
              <a:t>10/05/2019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48FFE-4133-476E-9F1F-97141EE827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0989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 comprensiv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692696"/>
            <a:ext cx="1296144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1259632" y="2179874"/>
            <a:ext cx="633670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ISTITUTO COMPRENSIVO  MUSTI-DIMICCOLI</a:t>
            </a:r>
          </a:p>
          <a:p>
            <a:pPr algn="ctr"/>
            <a:r>
              <a:rPr lang="it-IT" b="1" dirty="0" smtClean="0"/>
              <a:t>VIA PALESTRO 84</a:t>
            </a:r>
          </a:p>
          <a:p>
            <a:pPr algn="ctr"/>
            <a:r>
              <a:rPr lang="it-IT" b="1" dirty="0" smtClean="0"/>
              <a:t>BARLETTA</a:t>
            </a:r>
          </a:p>
          <a:p>
            <a:pPr algn="ctr"/>
            <a:r>
              <a:rPr lang="it-IT" b="1" dirty="0" smtClean="0"/>
              <a:t>DIRIGENTE SCOLASTICO PROF.CARLUCCI ROSA</a:t>
            </a:r>
          </a:p>
          <a:p>
            <a:pPr algn="ctr"/>
            <a:r>
              <a:rPr lang="it-IT" sz="1400" b="1" dirty="0" smtClean="0"/>
              <a:t>MONITORAGGIO A CURA DEI DOCENTI </a:t>
            </a:r>
          </a:p>
          <a:p>
            <a:pPr algn="ctr"/>
            <a:r>
              <a:rPr lang="it-IT" sz="1400" b="1" dirty="0" smtClean="0"/>
              <a:t>BRUNO ANNA MARIA-RIZZITELLI COSIMO</a:t>
            </a:r>
          </a:p>
          <a:p>
            <a:pPr algn="ctr"/>
            <a:r>
              <a:rPr lang="it-IT" sz="1400" b="1" dirty="0" smtClean="0"/>
              <a:t>SARACINO LUCIA-BALESTRUCCI SABINA</a:t>
            </a:r>
          </a:p>
          <a:p>
            <a:pPr algn="ctr"/>
            <a:r>
              <a:rPr lang="it-IT" sz="1600" b="1" dirty="0" smtClean="0"/>
              <a:t>ANNO SCOLASTICO 2018-2019</a:t>
            </a:r>
          </a:p>
          <a:p>
            <a:pPr algn="ctr"/>
            <a:endParaRPr lang="it-IT" sz="16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278090" y="4898777"/>
            <a:ext cx="6336704" cy="923330"/>
          </a:xfrm>
          <a:prstGeom prst="rect">
            <a:avLst/>
          </a:prstGeom>
          <a:noFill/>
          <a:ln w="3492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MONITORAGGIO DEI QUESTIONARI PER L’ AUTOVAL. D’ ISTITUTO RIVOLTI AL PERSONALE ATA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11153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412776"/>
            <a:ext cx="6336703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1132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340768"/>
            <a:ext cx="6747842" cy="4392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71054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268761"/>
            <a:ext cx="6696744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39535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340768"/>
            <a:ext cx="6696744" cy="4392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55626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484785"/>
            <a:ext cx="6552727" cy="410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77297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268760"/>
            <a:ext cx="6342459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18977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484784"/>
            <a:ext cx="6552728" cy="410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12066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340768"/>
            <a:ext cx="6408712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74364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484784"/>
            <a:ext cx="6552728" cy="4248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3237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484785"/>
            <a:ext cx="6552727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8232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04542" y="188640"/>
            <a:ext cx="792088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RELAZIONE  SUL MONITORAGGIO DEI QUESTIONARI  RIVOLTI AL PERSONALE ATA</a:t>
            </a:r>
          </a:p>
          <a:p>
            <a:endParaRPr lang="it-IT" b="1" dirty="0" smtClean="0">
              <a:solidFill>
                <a:srgbClr val="FF0000"/>
              </a:solidFill>
            </a:endParaRPr>
          </a:p>
          <a:p>
            <a:pPr algn="ctr"/>
            <a:r>
              <a:rPr lang="it-IT" sz="2400" b="1" dirty="0" smtClean="0">
                <a:solidFill>
                  <a:srgbClr val="FF0000"/>
                </a:solidFill>
              </a:rPr>
              <a:t>Sono state monitorate  le risposte relative </a:t>
            </a:r>
            <a:r>
              <a:rPr lang="it-IT" sz="2400" b="1" smtClean="0">
                <a:solidFill>
                  <a:srgbClr val="FF0000"/>
                </a:solidFill>
              </a:rPr>
              <a:t>a </a:t>
            </a:r>
            <a:r>
              <a:rPr lang="it-IT" sz="2400" b="1" smtClean="0">
                <a:solidFill>
                  <a:srgbClr val="FF0000"/>
                </a:solidFill>
              </a:rPr>
              <a:t>8 </a:t>
            </a:r>
            <a:r>
              <a:rPr lang="it-IT" sz="2400" b="1" dirty="0" smtClean="0">
                <a:solidFill>
                  <a:srgbClr val="FF0000"/>
                </a:solidFill>
              </a:rPr>
              <a:t>questionari . </a:t>
            </a:r>
          </a:p>
          <a:p>
            <a:r>
              <a:rPr lang="it-IT" sz="2800" b="1" dirty="0" smtClean="0"/>
              <a:t>Si ritiene abbastanza funzionale l’ orario di servizio alle esigenze della scuola  e abbastanza tempestiva la comunicazione interna.  Sono abbastanza definite chiaramente  le varie funzioni.  In assenza dei docenti, il personale si sente poco/abbastanza (in ugual misura, il 37 %) coinvolto nelle attività di vigilanza degli studenti,  il 12 % risponde poco o per niente. L’ organico esistente  è poco adeguato al carico di lavoro ( risponde così il 37%) e le attività aggiuntive sono    abbastanza ripartite con trasparenza.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2614985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9" y="1643063"/>
            <a:ext cx="6480720" cy="4234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85781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412776"/>
            <a:ext cx="6624736" cy="4248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83018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412776"/>
            <a:ext cx="6624735" cy="439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38469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412776"/>
            <a:ext cx="6552728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81924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676400"/>
            <a:ext cx="6912768" cy="434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09634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450" y="1638300"/>
            <a:ext cx="6515100" cy="4454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19624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268761"/>
            <a:ext cx="6624736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3065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83568" y="620688"/>
            <a:ext cx="763284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 </a:t>
            </a:r>
            <a:r>
              <a:rPr lang="it-IT" sz="2800" b="1" dirty="0" smtClean="0"/>
              <a:t>Le attività di formazione sono ritenute abbastanza utili (62 %)e si dispone abbastanza degli strumenti necessari per il lavoro.  Il personale ritiene che le dotazioni per la  sicurezza e l’ emergenza  siano abbastanza a norma e ritiene di conoscerle abbastanza bene, come pure le procedure per l’ emergenza della scuola (100%).  L’ 87% si ritiene  valorizzato nel proprio ambiente di  lavoro, il 12% per niente. </a:t>
            </a:r>
          </a:p>
        </p:txBody>
      </p:sp>
    </p:spTree>
    <p:extLst>
      <p:ext uri="{BB962C8B-B14F-4D97-AF65-F5344CB8AC3E}">
        <p14:creationId xmlns:p14="http://schemas.microsoft.com/office/powerpoint/2010/main" val="3850626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683568" y="692696"/>
            <a:ext cx="770485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/>
              <a:t>Collabora molto con  colleghi e docenti,  collabora abbastanza con il dirigente scolastico e con il DSGA, collabora abbastanza con le famiglie, e abbastanza.  Condivide molto con i colleghi riflessioni su problematiche di lavoro, il 50% si sente abbastanza  partecipe nelle attività didattiche e nella collaborazione per la loro riuscita. Ritiene abbastanza  importante il proprio ruolo per offrire all’ utenza un servizio efficiente e offre il proprio contributo per risolvere problemi.</a:t>
            </a:r>
          </a:p>
        </p:txBody>
      </p:sp>
    </p:spTree>
    <p:extLst>
      <p:ext uri="{BB962C8B-B14F-4D97-AF65-F5344CB8AC3E}">
        <p14:creationId xmlns:p14="http://schemas.microsoft.com/office/powerpoint/2010/main" val="3514102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052736"/>
            <a:ext cx="7272808" cy="5040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8222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908720"/>
            <a:ext cx="6624736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8243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96753"/>
            <a:ext cx="6480720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4976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268760"/>
            <a:ext cx="7128791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5775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484785"/>
            <a:ext cx="6408712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68886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308</Words>
  <Application>Microsoft Office PowerPoint</Application>
  <PresentationFormat>Presentazione su schermo (4:3)</PresentationFormat>
  <Paragraphs>15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27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Bruno</dc:creator>
  <cp:lastModifiedBy>Bruno</cp:lastModifiedBy>
  <cp:revision>30</cp:revision>
  <dcterms:created xsi:type="dcterms:W3CDTF">2018-05-12T16:30:33Z</dcterms:created>
  <dcterms:modified xsi:type="dcterms:W3CDTF">2019-05-10T17:25:03Z</dcterms:modified>
</cp:coreProperties>
</file>